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5" r:id="rId5"/>
  </p:sldMasterIdLst>
  <p:notesMasterIdLst>
    <p:notesMasterId r:id="rId8"/>
  </p:notesMasterIdLst>
  <p:sldIdLst>
    <p:sldId id="334" r:id="rId6"/>
    <p:sldId id="289" r:id="rId7"/>
    <p:sldId id="346" r:id="rId9"/>
    <p:sldId id="457" r:id="rId10"/>
    <p:sldId id="329" r:id="rId11"/>
    <p:sldId id="434" r:id="rId12"/>
    <p:sldId id="437" r:id="rId13"/>
    <p:sldId id="415" r:id="rId14"/>
    <p:sldId id="350" r:id="rId15"/>
    <p:sldId id="354" r:id="rId16"/>
    <p:sldId id="356" r:id="rId17"/>
    <p:sldId id="358" r:id="rId18"/>
    <p:sldId id="360" r:id="rId19"/>
    <p:sldId id="362" r:id="rId20"/>
    <p:sldId id="364" r:id="rId21"/>
    <p:sldId id="382" r:id="rId22"/>
    <p:sldId id="368" r:id="rId23"/>
    <p:sldId id="370" r:id="rId24"/>
    <p:sldId id="372" r:id="rId25"/>
    <p:sldId id="374" r:id="rId26"/>
    <p:sldId id="376" r:id="rId27"/>
    <p:sldId id="380" r:id="rId28"/>
    <p:sldId id="384" r:id="rId29"/>
    <p:sldId id="324" r:id="rId30"/>
  </p:sldIdLst>
  <p:sldSz cx="10690225" cy="7559675"/>
  <p:notesSz cx="6858000" cy="9144000"/>
  <p:defaultTextStyle>
    <a:defPPr>
      <a:defRPr lang="en-US"/>
    </a:defPPr>
    <a:lvl1pPr marL="0" algn="l" defTabSz="807085" rtl="0" eaLnBrk="1" latinLnBrk="0" hangingPunct="1">
      <a:defRPr sz="1600" kern="1200">
        <a:solidFill>
          <a:schemeClr val="tx1"/>
        </a:solidFill>
        <a:latin typeface="+mn-lt"/>
        <a:ea typeface="+mn-ea"/>
        <a:cs typeface="+mn-cs"/>
      </a:defRPr>
    </a:lvl1pPr>
    <a:lvl2pPr marL="403860" algn="l" defTabSz="807085" rtl="0" eaLnBrk="1" latinLnBrk="0" hangingPunct="1">
      <a:defRPr sz="1600" kern="1200">
        <a:solidFill>
          <a:schemeClr val="tx1"/>
        </a:solidFill>
        <a:latin typeface="+mn-lt"/>
        <a:ea typeface="+mn-ea"/>
        <a:cs typeface="+mn-cs"/>
      </a:defRPr>
    </a:lvl2pPr>
    <a:lvl3pPr marL="807085" algn="l" defTabSz="807085" rtl="0" eaLnBrk="1" latinLnBrk="0" hangingPunct="1">
      <a:defRPr sz="1600" kern="1200">
        <a:solidFill>
          <a:schemeClr val="tx1"/>
        </a:solidFill>
        <a:latin typeface="+mn-lt"/>
        <a:ea typeface="+mn-ea"/>
        <a:cs typeface="+mn-cs"/>
      </a:defRPr>
    </a:lvl3pPr>
    <a:lvl4pPr marL="1210945" algn="l" defTabSz="807085" rtl="0" eaLnBrk="1" latinLnBrk="0" hangingPunct="1">
      <a:defRPr sz="1600" kern="1200">
        <a:solidFill>
          <a:schemeClr val="tx1"/>
        </a:solidFill>
        <a:latin typeface="+mn-lt"/>
        <a:ea typeface="+mn-ea"/>
        <a:cs typeface="+mn-cs"/>
      </a:defRPr>
    </a:lvl4pPr>
    <a:lvl5pPr marL="1614805" algn="l" defTabSz="807085" rtl="0" eaLnBrk="1" latinLnBrk="0" hangingPunct="1">
      <a:defRPr sz="1600" kern="1200">
        <a:solidFill>
          <a:schemeClr val="tx1"/>
        </a:solidFill>
        <a:latin typeface="+mn-lt"/>
        <a:ea typeface="+mn-ea"/>
        <a:cs typeface="+mn-cs"/>
      </a:defRPr>
    </a:lvl5pPr>
    <a:lvl6pPr marL="2018030" algn="l" defTabSz="807085" rtl="0" eaLnBrk="1" latinLnBrk="0" hangingPunct="1">
      <a:defRPr sz="1600" kern="1200">
        <a:solidFill>
          <a:schemeClr val="tx1"/>
        </a:solidFill>
        <a:latin typeface="+mn-lt"/>
        <a:ea typeface="+mn-ea"/>
        <a:cs typeface="+mn-cs"/>
      </a:defRPr>
    </a:lvl6pPr>
    <a:lvl7pPr marL="2421890" algn="l" defTabSz="807085" rtl="0" eaLnBrk="1" latinLnBrk="0" hangingPunct="1">
      <a:defRPr sz="1600" kern="1200">
        <a:solidFill>
          <a:schemeClr val="tx1"/>
        </a:solidFill>
        <a:latin typeface="+mn-lt"/>
        <a:ea typeface="+mn-ea"/>
        <a:cs typeface="+mn-cs"/>
      </a:defRPr>
    </a:lvl7pPr>
    <a:lvl8pPr marL="2825115" algn="l" defTabSz="807085" rtl="0" eaLnBrk="1" latinLnBrk="0" hangingPunct="1">
      <a:defRPr sz="1600" kern="1200">
        <a:solidFill>
          <a:schemeClr val="tx1"/>
        </a:solidFill>
        <a:latin typeface="+mn-lt"/>
        <a:ea typeface="+mn-ea"/>
        <a:cs typeface="+mn-cs"/>
      </a:defRPr>
    </a:lvl8pPr>
    <a:lvl9pPr marL="3228975" algn="l" defTabSz="807085" rtl="0" eaLnBrk="1" latinLnBrk="0" hangingPunct="1">
      <a:defRPr sz="1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00FF"/>
    <a:srgbClr val="FFFFFF"/>
    <a:srgbClr val="FFFF99"/>
    <a:srgbClr val="66FFFF"/>
    <a:srgbClr val="66FF66"/>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p:cViewPr>
        <p:scale>
          <a:sx n="66" d="100"/>
          <a:sy n="66" d="100"/>
        </p:scale>
        <p:origin x="-330" y="-72"/>
      </p:cViewPr>
      <p:guideLst>
        <p:guide orient="horz" pos="2328"/>
        <p:guide pos="336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09DC0E-EA22-4C64-BAA5-4F7F933658F1}" type="datetimeFigureOut">
              <a:rPr lang="en-US" smtClean="0"/>
            </a:fld>
            <a:endParaRPr lang="en-US"/>
          </a:p>
        </p:txBody>
      </p:sp>
      <p:sp>
        <p:nvSpPr>
          <p:cNvPr id="4" name="Slide Image Placeholder 3"/>
          <p:cNvSpPr>
            <a:spLocks noGrp="1" noRot="1" noChangeAspect="1"/>
          </p:cNvSpPr>
          <p:nvPr>
            <p:ph type="sldImg" idx="2"/>
          </p:nvPr>
        </p:nvSpPr>
        <p:spPr>
          <a:xfrm>
            <a:off x="1004888" y="685800"/>
            <a:ext cx="48482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0CF4B0-2C0A-41FD-A853-6C3BDECEC74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807085" rtl="0" eaLnBrk="1" latinLnBrk="0" hangingPunct="1">
      <a:defRPr sz="900" kern="1200">
        <a:solidFill>
          <a:schemeClr val="tx1"/>
        </a:solidFill>
        <a:latin typeface="+mn-lt"/>
        <a:ea typeface="+mn-ea"/>
        <a:cs typeface="+mn-cs"/>
      </a:defRPr>
    </a:lvl1pPr>
    <a:lvl2pPr marL="403860" algn="l" defTabSz="807085" rtl="0" eaLnBrk="1" latinLnBrk="0" hangingPunct="1">
      <a:defRPr sz="900" kern="1200">
        <a:solidFill>
          <a:schemeClr val="tx1"/>
        </a:solidFill>
        <a:latin typeface="+mn-lt"/>
        <a:ea typeface="+mn-ea"/>
        <a:cs typeface="+mn-cs"/>
      </a:defRPr>
    </a:lvl2pPr>
    <a:lvl3pPr marL="807085" algn="l" defTabSz="807085" rtl="0" eaLnBrk="1" latinLnBrk="0" hangingPunct="1">
      <a:defRPr sz="900" kern="1200">
        <a:solidFill>
          <a:schemeClr val="tx1"/>
        </a:solidFill>
        <a:latin typeface="+mn-lt"/>
        <a:ea typeface="+mn-ea"/>
        <a:cs typeface="+mn-cs"/>
      </a:defRPr>
    </a:lvl3pPr>
    <a:lvl4pPr marL="1210945" algn="l" defTabSz="807085" rtl="0" eaLnBrk="1" latinLnBrk="0" hangingPunct="1">
      <a:defRPr sz="900" kern="1200">
        <a:solidFill>
          <a:schemeClr val="tx1"/>
        </a:solidFill>
        <a:latin typeface="+mn-lt"/>
        <a:ea typeface="+mn-ea"/>
        <a:cs typeface="+mn-cs"/>
      </a:defRPr>
    </a:lvl4pPr>
    <a:lvl5pPr marL="1614805" algn="l" defTabSz="807085" rtl="0" eaLnBrk="1" latinLnBrk="0" hangingPunct="1">
      <a:defRPr sz="900" kern="1200">
        <a:solidFill>
          <a:schemeClr val="tx1"/>
        </a:solidFill>
        <a:latin typeface="+mn-lt"/>
        <a:ea typeface="+mn-ea"/>
        <a:cs typeface="+mn-cs"/>
      </a:defRPr>
    </a:lvl5pPr>
    <a:lvl6pPr marL="2018030" algn="l" defTabSz="807085" rtl="0" eaLnBrk="1" latinLnBrk="0" hangingPunct="1">
      <a:defRPr sz="900" kern="1200">
        <a:solidFill>
          <a:schemeClr val="tx1"/>
        </a:solidFill>
        <a:latin typeface="+mn-lt"/>
        <a:ea typeface="+mn-ea"/>
        <a:cs typeface="+mn-cs"/>
      </a:defRPr>
    </a:lvl6pPr>
    <a:lvl7pPr marL="2421890" algn="l" defTabSz="807085" rtl="0" eaLnBrk="1" latinLnBrk="0" hangingPunct="1">
      <a:defRPr sz="900" kern="1200">
        <a:solidFill>
          <a:schemeClr val="tx1"/>
        </a:solidFill>
        <a:latin typeface="+mn-lt"/>
        <a:ea typeface="+mn-ea"/>
        <a:cs typeface="+mn-cs"/>
      </a:defRPr>
    </a:lvl7pPr>
    <a:lvl8pPr marL="2825115" algn="l" defTabSz="807085" rtl="0" eaLnBrk="1" latinLnBrk="0" hangingPunct="1">
      <a:defRPr sz="900" kern="1200">
        <a:solidFill>
          <a:schemeClr val="tx1"/>
        </a:solidFill>
        <a:latin typeface="+mn-lt"/>
        <a:ea typeface="+mn-ea"/>
        <a:cs typeface="+mn-cs"/>
      </a:defRPr>
    </a:lvl8pPr>
    <a:lvl9pPr marL="3228975" algn="l" defTabSz="80708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1004888" y="685800"/>
            <a:ext cx="4848225"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vi-VN"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1C8C4A-7D4D-4D48-87C5-EF03E0D0B5F0}" type="slidenum">
              <a:rPr lang="vi-VN" smtClean="0"/>
            </a:fld>
            <a:endParaRPr 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767" y="2348414"/>
            <a:ext cx="9086691" cy="16204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603536" y="4283816"/>
            <a:ext cx="7483158" cy="1931917"/>
          </a:xfrm>
        </p:spPr>
        <p:txBody>
          <a:bodyPr/>
          <a:lstStyle>
            <a:lvl1pPr marL="0" indent="0" algn="ctr">
              <a:buNone/>
              <a:defRPr>
                <a:solidFill>
                  <a:schemeClr val="tx1">
                    <a:tint val="75000"/>
                  </a:schemeClr>
                </a:solidFill>
              </a:defRPr>
            </a:lvl1pPr>
            <a:lvl2pPr marL="403860" indent="0" algn="ctr">
              <a:buNone/>
              <a:defRPr>
                <a:solidFill>
                  <a:schemeClr val="tx1">
                    <a:tint val="75000"/>
                  </a:schemeClr>
                </a:solidFill>
              </a:defRPr>
            </a:lvl2pPr>
            <a:lvl3pPr marL="807085" indent="0" algn="ctr">
              <a:buNone/>
              <a:defRPr>
                <a:solidFill>
                  <a:schemeClr val="tx1">
                    <a:tint val="75000"/>
                  </a:schemeClr>
                </a:solidFill>
              </a:defRPr>
            </a:lvl3pPr>
            <a:lvl4pPr marL="1210945" indent="0" algn="ctr">
              <a:buNone/>
              <a:defRPr>
                <a:solidFill>
                  <a:schemeClr val="tx1">
                    <a:tint val="75000"/>
                  </a:schemeClr>
                </a:solidFill>
              </a:defRPr>
            </a:lvl4pPr>
            <a:lvl5pPr marL="1614805" indent="0" algn="ctr">
              <a:buNone/>
              <a:defRPr>
                <a:solidFill>
                  <a:schemeClr val="tx1">
                    <a:tint val="75000"/>
                  </a:schemeClr>
                </a:solidFill>
              </a:defRPr>
            </a:lvl5pPr>
            <a:lvl6pPr marL="2018030" indent="0" algn="ctr">
              <a:buNone/>
              <a:defRPr>
                <a:solidFill>
                  <a:schemeClr val="tx1">
                    <a:tint val="75000"/>
                  </a:schemeClr>
                </a:solidFill>
              </a:defRPr>
            </a:lvl6pPr>
            <a:lvl7pPr marL="2421890" indent="0" algn="ctr">
              <a:buNone/>
              <a:defRPr>
                <a:solidFill>
                  <a:schemeClr val="tx1">
                    <a:tint val="75000"/>
                  </a:schemeClr>
                </a:solidFill>
              </a:defRPr>
            </a:lvl7pPr>
            <a:lvl8pPr marL="2825115" indent="0" algn="ctr">
              <a:buNone/>
              <a:defRPr>
                <a:solidFill>
                  <a:schemeClr val="tx1">
                    <a:tint val="75000"/>
                  </a:schemeClr>
                </a:solidFill>
              </a:defRPr>
            </a:lvl8pPr>
            <a:lvl9pPr marL="322897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4EA9F6-2D04-4057-B90E-95B5DB3A15E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8D60F8-B046-42B4-B7E8-CB3B33506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34EA9F6-2D04-4057-B90E-95B5DB3A15E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8D60F8-B046-42B4-B7E8-CB3B33506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0416" y="302747"/>
            <a:ext cx="2405301" cy="64502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4516" y="302747"/>
            <a:ext cx="7037731" cy="645022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34EA9F6-2D04-4057-B90E-95B5DB3A15E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8D60F8-B046-42B4-B7E8-CB3B33506F8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767" y="2348414"/>
            <a:ext cx="9086691" cy="16204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603536" y="4283816"/>
            <a:ext cx="7483158" cy="1931917"/>
          </a:xfrm>
        </p:spPr>
        <p:txBody>
          <a:bodyPr/>
          <a:lstStyle>
            <a:lvl1pPr marL="0" indent="0" algn="ctr">
              <a:buNone/>
              <a:defRPr>
                <a:solidFill>
                  <a:schemeClr val="tx1">
                    <a:tint val="75000"/>
                  </a:schemeClr>
                </a:solidFill>
              </a:defRPr>
            </a:lvl1pPr>
            <a:lvl2pPr marL="403860" indent="0" algn="ctr">
              <a:buNone/>
              <a:defRPr>
                <a:solidFill>
                  <a:schemeClr val="tx1">
                    <a:tint val="75000"/>
                  </a:schemeClr>
                </a:solidFill>
              </a:defRPr>
            </a:lvl2pPr>
            <a:lvl3pPr marL="807085" indent="0" algn="ctr">
              <a:buNone/>
              <a:defRPr>
                <a:solidFill>
                  <a:schemeClr val="tx1">
                    <a:tint val="75000"/>
                  </a:schemeClr>
                </a:solidFill>
              </a:defRPr>
            </a:lvl3pPr>
            <a:lvl4pPr marL="1210945" indent="0" algn="ctr">
              <a:buNone/>
              <a:defRPr>
                <a:solidFill>
                  <a:schemeClr val="tx1">
                    <a:tint val="75000"/>
                  </a:schemeClr>
                </a:solidFill>
              </a:defRPr>
            </a:lvl4pPr>
            <a:lvl5pPr marL="1614805" indent="0" algn="ctr">
              <a:buNone/>
              <a:defRPr>
                <a:solidFill>
                  <a:schemeClr val="tx1">
                    <a:tint val="75000"/>
                  </a:schemeClr>
                </a:solidFill>
              </a:defRPr>
            </a:lvl5pPr>
            <a:lvl6pPr marL="2018030" indent="0" algn="ctr">
              <a:buNone/>
              <a:defRPr>
                <a:solidFill>
                  <a:schemeClr val="tx1">
                    <a:tint val="75000"/>
                  </a:schemeClr>
                </a:solidFill>
              </a:defRPr>
            </a:lvl6pPr>
            <a:lvl7pPr marL="2421890" indent="0" algn="ctr">
              <a:buNone/>
              <a:defRPr>
                <a:solidFill>
                  <a:schemeClr val="tx1">
                    <a:tint val="75000"/>
                  </a:schemeClr>
                </a:solidFill>
              </a:defRPr>
            </a:lvl7pPr>
            <a:lvl8pPr marL="2825115" indent="0" algn="ctr">
              <a:buNone/>
              <a:defRPr>
                <a:solidFill>
                  <a:schemeClr val="tx1">
                    <a:tint val="75000"/>
                  </a:schemeClr>
                </a:solidFill>
              </a:defRPr>
            </a:lvl8pPr>
            <a:lvl9pPr marL="322897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4EA9F6-2D04-4057-B90E-95B5DB3A15E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8D60F8-B046-42B4-B7E8-CB3B33506F8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34EA9F6-2D04-4057-B90E-95B5DB3A15E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8D60F8-B046-42B4-B7E8-CB3B33506F8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454" y="4857794"/>
            <a:ext cx="9086691" cy="1501435"/>
          </a:xfrm>
        </p:spPr>
        <p:txBody>
          <a:bodyPr anchor="t"/>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844454" y="3204119"/>
            <a:ext cx="9086691" cy="1653679"/>
          </a:xfrm>
        </p:spPr>
        <p:txBody>
          <a:bodyPr anchor="b"/>
          <a:lstStyle>
            <a:lvl1pPr marL="0" indent="0">
              <a:buNone/>
              <a:defRPr sz="1800">
                <a:solidFill>
                  <a:schemeClr val="tx1">
                    <a:tint val="75000"/>
                  </a:schemeClr>
                </a:solidFill>
              </a:defRPr>
            </a:lvl1pPr>
            <a:lvl2pPr marL="403860" indent="0">
              <a:buNone/>
              <a:defRPr sz="1600">
                <a:solidFill>
                  <a:schemeClr val="tx1">
                    <a:tint val="75000"/>
                  </a:schemeClr>
                </a:solidFill>
              </a:defRPr>
            </a:lvl2pPr>
            <a:lvl3pPr marL="807085" indent="0">
              <a:buNone/>
              <a:defRPr sz="1300">
                <a:solidFill>
                  <a:schemeClr val="tx1">
                    <a:tint val="75000"/>
                  </a:schemeClr>
                </a:solidFill>
              </a:defRPr>
            </a:lvl3pPr>
            <a:lvl4pPr marL="1210945" indent="0">
              <a:buNone/>
              <a:defRPr sz="1300">
                <a:solidFill>
                  <a:schemeClr val="tx1">
                    <a:tint val="75000"/>
                  </a:schemeClr>
                </a:solidFill>
              </a:defRPr>
            </a:lvl4pPr>
            <a:lvl5pPr marL="1614805" indent="0">
              <a:buNone/>
              <a:defRPr sz="1300">
                <a:solidFill>
                  <a:schemeClr val="tx1">
                    <a:tint val="75000"/>
                  </a:schemeClr>
                </a:solidFill>
              </a:defRPr>
            </a:lvl5pPr>
            <a:lvl6pPr marL="2018030" indent="0">
              <a:buNone/>
              <a:defRPr sz="1300">
                <a:solidFill>
                  <a:schemeClr val="tx1">
                    <a:tint val="75000"/>
                  </a:schemeClr>
                </a:solidFill>
              </a:defRPr>
            </a:lvl6pPr>
            <a:lvl7pPr marL="2421890" indent="0">
              <a:buNone/>
              <a:defRPr sz="1300">
                <a:solidFill>
                  <a:schemeClr val="tx1">
                    <a:tint val="75000"/>
                  </a:schemeClr>
                </a:solidFill>
              </a:defRPr>
            </a:lvl7pPr>
            <a:lvl8pPr marL="2825115" indent="0">
              <a:buNone/>
              <a:defRPr sz="1300">
                <a:solidFill>
                  <a:schemeClr val="tx1">
                    <a:tint val="75000"/>
                  </a:schemeClr>
                </a:solidFill>
              </a:defRPr>
            </a:lvl8pPr>
            <a:lvl9pPr marL="3228975" indent="0">
              <a:buNone/>
              <a:defRPr sz="13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C34EA9F6-2D04-4057-B90E-95B5DB3A15E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8D60F8-B046-42B4-B7E8-CB3B33506F8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4516" y="1763924"/>
            <a:ext cx="4721516" cy="4989038"/>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5434201" y="1763924"/>
            <a:ext cx="4721516" cy="4989038"/>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C34EA9F6-2D04-4057-B90E-95B5DB3A15E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8D60F8-B046-42B4-B7E8-CB3B33506F8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34511" y="1692180"/>
            <a:ext cx="4723372" cy="705222"/>
          </a:xfrm>
        </p:spPr>
        <p:txBody>
          <a:bodyPr anchor="b"/>
          <a:lstStyle>
            <a:lvl1pPr marL="0" indent="0">
              <a:buNone/>
              <a:defRPr sz="2200" b="1"/>
            </a:lvl1pPr>
            <a:lvl2pPr marL="403860" indent="0">
              <a:buNone/>
              <a:defRPr sz="1800" b="1"/>
            </a:lvl2pPr>
            <a:lvl3pPr marL="807085" indent="0">
              <a:buNone/>
              <a:defRPr sz="1600" b="1"/>
            </a:lvl3pPr>
            <a:lvl4pPr marL="1210945" indent="0">
              <a:buNone/>
              <a:defRPr sz="1300" b="1"/>
            </a:lvl4pPr>
            <a:lvl5pPr marL="1614805" indent="0">
              <a:buNone/>
              <a:defRPr sz="1300" b="1"/>
            </a:lvl5pPr>
            <a:lvl6pPr marL="2018030" indent="0">
              <a:buNone/>
              <a:defRPr sz="1300" b="1"/>
            </a:lvl6pPr>
            <a:lvl7pPr marL="2421890" indent="0">
              <a:buNone/>
              <a:defRPr sz="1300" b="1"/>
            </a:lvl7pPr>
            <a:lvl8pPr marL="2825115" indent="0">
              <a:buNone/>
              <a:defRPr sz="1300" b="1"/>
            </a:lvl8pPr>
            <a:lvl9pPr marL="3228975" indent="0">
              <a:buNone/>
              <a:defRPr sz="13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534511" y="2397402"/>
            <a:ext cx="4723372" cy="4355560"/>
          </a:xfrm>
        </p:spPr>
        <p:txBody>
          <a:bodyPr/>
          <a:lstStyle>
            <a:lvl1pPr>
              <a:defRPr sz="22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5430486" y="1692180"/>
            <a:ext cx="4725228" cy="705222"/>
          </a:xfrm>
        </p:spPr>
        <p:txBody>
          <a:bodyPr anchor="b"/>
          <a:lstStyle>
            <a:lvl1pPr marL="0" indent="0">
              <a:buNone/>
              <a:defRPr sz="2200" b="1"/>
            </a:lvl1pPr>
            <a:lvl2pPr marL="403860" indent="0">
              <a:buNone/>
              <a:defRPr sz="1800" b="1"/>
            </a:lvl2pPr>
            <a:lvl3pPr marL="807085" indent="0">
              <a:buNone/>
              <a:defRPr sz="1600" b="1"/>
            </a:lvl3pPr>
            <a:lvl4pPr marL="1210945" indent="0">
              <a:buNone/>
              <a:defRPr sz="1300" b="1"/>
            </a:lvl4pPr>
            <a:lvl5pPr marL="1614805" indent="0">
              <a:buNone/>
              <a:defRPr sz="1300" b="1"/>
            </a:lvl5pPr>
            <a:lvl6pPr marL="2018030" indent="0">
              <a:buNone/>
              <a:defRPr sz="1300" b="1"/>
            </a:lvl6pPr>
            <a:lvl7pPr marL="2421890" indent="0">
              <a:buNone/>
              <a:defRPr sz="1300" b="1"/>
            </a:lvl7pPr>
            <a:lvl8pPr marL="2825115" indent="0">
              <a:buNone/>
              <a:defRPr sz="1300" b="1"/>
            </a:lvl8pPr>
            <a:lvl9pPr marL="3228975" indent="0">
              <a:buNone/>
              <a:defRPr sz="13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5430486" y="2397402"/>
            <a:ext cx="4725228" cy="4355560"/>
          </a:xfrm>
        </p:spPr>
        <p:txBody>
          <a:bodyPr/>
          <a:lstStyle>
            <a:lvl1pPr>
              <a:defRPr sz="22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C34EA9F6-2D04-4057-B90E-95B5DB3A15E7}"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8D60F8-B046-42B4-B7E8-CB3B33506F8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4EA9F6-2D04-4057-B90E-95B5DB3A15E7}"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8D60F8-B046-42B4-B7E8-CB3B33506F8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EA9F6-2D04-4057-B90E-95B5DB3A15E7}"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8D60F8-B046-42B4-B7E8-CB3B33506F8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513" y="300990"/>
            <a:ext cx="3517010" cy="1280945"/>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4179584" y="300994"/>
            <a:ext cx="5976133" cy="6451973"/>
          </a:xfrm>
        </p:spPr>
        <p:txBody>
          <a:bodyPr/>
          <a:lstStyle>
            <a:lvl1pPr>
              <a:defRPr sz="2900"/>
            </a:lvl1pPr>
            <a:lvl2pPr>
              <a:defRPr sz="24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534513" y="1581939"/>
            <a:ext cx="3517010" cy="5171028"/>
          </a:xfrm>
        </p:spPr>
        <p:txBody>
          <a:bodyPr/>
          <a:lstStyle>
            <a:lvl1pPr marL="0" indent="0">
              <a:buNone/>
              <a:defRPr sz="1300"/>
            </a:lvl1pPr>
            <a:lvl2pPr marL="403860" indent="0">
              <a:buNone/>
              <a:defRPr sz="900"/>
            </a:lvl2pPr>
            <a:lvl3pPr marL="807085" indent="0">
              <a:buNone/>
              <a:defRPr sz="900"/>
            </a:lvl3pPr>
            <a:lvl4pPr marL="1210945" indent="0">
              <a:buNone/>
              <a:defRPr sz="900"/>
            </a:lvl4pPr>
            <a:lvl5pPr marL="1614805" indent="0">
              <a:buNone/>
              <a:defRPr sz="900"/>
            </a:lvl5pPr>
            <a:lvl6pPr marL="2018030" indent="0">
              <a:buNone/>
              <a:defRPr sz="900"/>
            </a:lvl6pPr>
            <a:lvl7pPr marL="2421890" indent="0">
              <a:buNone/>
              <a:defRPr sz="900"/>
            </a:lvl7pPr>
            <a:lvl8pPr marL="2825115" indent="0">
              <a:buNone/>
              <a:defRPr sz="900"/>
            </a:lvl8pPr>
            <a:lvl9pPr marL="322897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C34EA9F6-2D04-4057-B90E-95B5DB3A15E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8D60F8-B046-42B4-B7E8-CB3B33506F8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34EA9F6-2D04-4057-B90E-95B5DB3A15E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8D60F8-B046-42B4-B7E8-CB3B33506F8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364" y="5291777"/>
            <a:ext cx="6414135" cy="624723"/>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2095364" y="675476"/>
            <a:ext cx="6414135" cy="4535805"/>
          </a:xfrm>
        </p:spPr>
        <p:txBody>
          <a:bodyPr/>
          <a:lstStyle>
            <a:lvl1pPr marL="0" indent="0">
              <a:buNone/>
              <a:defRPr sz="2900"/>
            </a:lvl1pPr>
            <a:lvl2pPr marL="403860" indent="0">
              <a:buNone/>
              <a:defRPr sz="2400"/>
            </a:lvl2pPr>
            <a:lvl3pPr marL="807085" indent="0">
              <a:buNone/>
              <a:defRPr sz="2200"/>
            </a:lvl3pPr>
            <a:lvl4pPr marL="1210945" indent="0">
              <a:buNone/>
              <a:defRPr sz="1800"/>
            </a:lvl4pPr>
            <a:lvl5pPr marL="1614805" indent="0">
              <a:buNone/>
              <a:defRPr sz="1800"/>
            </a:lvl5pPr>
            <a:lvl6pPr marL="2018030" indent="0">
              <a:buNone/>
              <a:defRPr sz="1800"/>
            </a:lvl6pPr>
            <a:lvl7pPr marL="2421890" indent="0">
              <a:buNone/>
              <a:defRPr sz="1800"/>
            </a:lvl7pPr>
            <a:lvl8pPr marL="2825115" indent="0">
              <a:buNone/>
              <a:defRPr sz="1800"/>
            </a:lvl8pPr>
            <a:lvl9pPr marL="3228975" indent="0">
              <a:buNone/>
              <a:defRPr sz="1800"/>
            </a:lvl9pPr>
          </a:lstStyle>
          <a:p>
            <a:endParaRPr lang="en-US"/>
          </a:p>
        </p:txBody>
      </p:sp>
      <p:sp>
        <p:nvSpPr>
          <p:cNvPr id="4" name="Text Placeholder 3"/>
          <p:cNvSpPr>
            <a:spLocks noGrp="1"/>
          </p:cNvSpPr>
          <p:nvPr>
            <p:ph type="body" sz="half" idx="2"/>
          </p:nvPr>
        </p:nvSpPr>
        <p:spPr>
          <a:xfrm>
            <a:off x="2095364" y="5916500"/>
            <a:ext cx="6414135" cy="887212"/>
          </a:xfrm>
        </p:spPr>
        <p:txBody>
          <a:bodyPr/>
          <a:lstStyle>
            <a:lvl1pPr marL="0" indent="0">
              <a:buNone/>
              <a:defRPr sz="1300"/>
            </a:lvl1pPr>
            <a:lvl2pPr marL="403860" indent="0">
              <a:buNone/>
              <a:defRPr sz="900"/>
            </a:lvl2pPr>
            <a:lvl3pPr marL="807085" indent="0">
              <a:buNone/>
              <a:defRPr sz="900"/>
            </a:lvl3pPr>
            <a:lvl4pPr marL="1210945" indent="0">
              <a:buNone/>
              <a:defRPr sz="900"/>
            </a:lvl4pPr>
            <a:lvl5pPr marL="1614805" indent="0">
              <a:buNone/>
              <a:defRPr sz="900"/>
            </a:lvl5pPr>
            <a:lvl6pPr marL="2018030" indent="0">
              <a:buNone/>
              <a:defRPr sz="900"/>
            </a:lvl6pPr>
            <a:lvl7pPr marL="2421890" indent="0">
              <a:buNone/>
              <a:defRPr sz="900"/>
            </a:lvl7pPr>
            <a:lvl8pPr marL="2825115" indent="0">
              <a:buNone/>
              <a:defRPr sz="900"/>
            </a:lvl8pPr>
            <a:lvl9pPr marL="322897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C34EA9F6-2D04-4057-B90E-95B5DB3A15E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8D60F8-B046-42B4-B7E8-CB3B33506F8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34EA9F6-2D04-4057-B90E-95B5DB3A15E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8D60F8-B046-42B4-B7E8-CB3B33506F8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0416" y="302747"/>
            <a:ext cx="2405301" cy="64502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4516" y="302747"/>
            <a:ext cx="7037731" cy="645022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34EA9F6-2D04-4057-B90E-95B5DB3A15E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8D60F8-B046-42B4-B7E8-CB3B33506F8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767" y="2348414"/>
            <a:ext cx="9086691" cy="16204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603536" y="4283816"/>
            <a:ext cx="7483158" cy="1931917"/>
          </a:xfrm>
        </p:spPr>
        <p:txBody>
          <a:bodyPr/>
          <a:lstStyle>
            <a:lvl1pPr marL="0" indent="0" algn="ctr">
              <a:buNone/>
              <a:defRPr>
                <a:solidFill>
                  <a:schemeClr val="tx1">
                    <a:tint val="75000"/>
                  </a:schemeClr>
                </a:solidFill>
              </a:defRPr>
            </a:lvl1pPr>
            <a:lvl2pPr marL="403860" indent="0" algn="ctr">
              <a:buNone/>
              <a:defRPr>
                <a:solidFill>
                  <a:schemeClr val="tx1">
                    <a:tint val="75000"/>
                  </a:schemeClr>
                </a:solidFill>
              </a:defRPr>
            </a:lvl2pPr>
            <a:lvl3pPr marL="807085" indent="0" algn="ctr">
              <a:buNone/>
              <a:defRPr>
                <a:solidFill>
                  <a:schemeClr val="tx1">
                    <a:tint val="75000"/>
                  </a:schemeClr>
                </a:solidFill>
              </a:defRPr>
            </a:lvl3pPr>
            <a:lvl4pPr marL="1210945" indent="0" algn="ctr">
              <a:buNone/>
              <a:defRPr>
                <a:solidFill>
                  <a:schemeClr val="tx1">
                    <a:tint val="75000"/>
                  </a:schemeClr>
                </a:solidFill>
              </a:defRPr>
            </a:lvl4pPr>
            <a:lvl5pPr marL="1614805" indent="0" algn="ctr">
              <a:buNone/>
              <a:defRPr>
                <a:solidFill>
                  <a:schemeClr val="tx1">
                    <a:tint val="75000"/>
                  </a:schemeClr>
                </a:solidFill>
              </a:defRPr>
            </a:lvl5pPr>
            <a:lvl6pPr marL="2018030" indent="0" algn="ctr">
              <a:buNone/>
              <a:defRPr>
                <a:solidFill>
                  <a:schemeClr val="tx1">
                    <a:tint val="75000"/>
                  </a:schemeClr>
                </a:solidFill>
              </a:defRPr>
            </a:lvl6pPr>
            <a:lvl7pPr marL="2421890" indent="0" algn="ctr">
              <a:buNone/>
              <a:defRPr>
                <a:solidFill>
                  <a:schemeClr val="tx1">
                    <a:tint val="75000"/>
                  </a:schemeClr>
                </a:solidFill>
              </a:defRPr>
            </a:lvl7pPr>
            <a:lvl8pPr marL="2825115" indent="0" algn="ctr">
              <a:buNone/>
              <a:defRPr>
                <a:solidFill>
                  <a:schemeClr val="tx1">
                    <a:tint val="75000"/>
                  </a:schemeClr>
                </a:solidFill>
              </a:defRPr>
            </a:lvl8pPr>
            <a:lvl9pPr marL="322897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D2E978-E64E-42B4-A591-9B37B7161A1A}" type="datetime1">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381BEA7-1BE5-49EA-AE84-8FA4C7602C8B}" type="datetime1">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454" y="4857794"/>
            <a:ext cx="9086691" cy="1501435"/>
          </a:xfrm>
        </p:spPr>
        <p:txBody>
          <a:bodyPr anchor="t"/>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844454" y="3204119"/>
            <a:ext cx="9086691" cy="1653679"/>
          </a:xfrm>
        </p:spPr>
        <p:txBody>
          <a:bodyPr anchor="b"/>
          <a:lstStyle>
            <a:lvl1pPr marL="0" indent="0">
              <a:buNone/>
              <a:defRPr sz="1800">
                <a:solidFill>
                  <a:schemeClr val="tx1">
                    <a:tint val="75000"/>
                  </a:schemeClr>
                </a:solidFill>
              </a:defRPr>
            </a:lvl1pPr>
            <a:lvl2pPr marL="403860" indent="0">
              <a:buNone/>
              <a:defRPr sz="1600">
                <a:solidFill>
                  <a:schemeClr val="tx1">
                    <a:tint val="75000"/>
                  </a:schemeClr>
                </a:solidFill>
              </a:defRPr>
            </a:lvl2pPr>
            <a:lvl3pPr marL="807085" indent="0">
              <a:buNone/>
              <a:defRPr sz="1300">
                <a:solidFill>
                  <a:schemeClr val="tx1">
                    <a:tint val="75000"/>
                  </a:schemeClr>
                </a:solidFill>
              </a:defRPr>
            </a:lvl3pPr>
            <a:lvl4pPr marL="1210945" indent="0">
              <a:buNone/>
              <a:defRPr sz="1300">
                <a:solidFill>
                  <a:schemeClr val="tx1">
                    <a:tint val="75000"/>
                  </a:schemeClr>
                </a:solidFill>
              </a:defRPr>
            </a:lvl4pPr>
            <a:lvl5pPr marL="1614805" indent="0">
              <a:buNone/>
              <a:defRPr sz="1300">
                <a:solidFill>
                  <a:schemeClr val="tx1">
                    <a:tint val="75000"/>
                  </a:schemeClr>
                </a:solidFill>
              </a:defRPr>
            </a:lvl5pPr>
            <a:lvl6pPr marL="2018030" indent="0">
              <a:buNone/>
              <a:defRPr sz="1300">
                <a:solidFill>
                  <a:schemeClr val="tx1">
                    <a:tint val="75000"/>
                  </a:schemeClr>
                </a:solidFill>
              </a:defRPr>
            </a:lvl6pPr>
            <a:lvl7pPr marL="2421890" indent="0">
              <a:buNone/>
              <a:defRPr sz="1300">
                <a:solidFill>
                  <a:schemeClr val="tx1">
                    <a:tint val="75000"/>
                  </a:schemeClr>
                </a:solidFill>
              </a:defRPr>
            </a:lvl7pPr>
            <a:lvl8pPr marL="2825115" indent="0">
              <a:buNone/>
              <a:defRPr sz="1300">
                <a:solidFill>
                  <a:schemeClr val="tx1">
                    <a:tint val="75000"/>
                  </a:schemeClr>
                </a:solidFill>
              </a:defRPr>
            </a:lvl8pPr>
            <a:lvl9pPr marL="3228975" indent="0">
              <a:buNone/>
              <a:defRPr sz="13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FA746777-33C6-4674-BF6E-B36649F9F9EB}" type="datetime1">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4516" y="1763924"/>
            <a:ext cx="4721516" cy="4989038"/>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5434201" y="1763924"/>
            <a:ext cx="4721516" cy="4989038"/>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0B6EA79C-E2A6-4AD3-8D79-665BCCFECF96}" type="datetime1">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34511" y="1692180"/>
            <a:ext cx="4723372" cy="705222"/>
          </a:xfrm>
        </p:spPr>
        <p:txBody>
          <a:bodyPr anchor="b"/>
          <a:lstStyle>
            <a:lvl1pPr marL="0" indent="0">
              <a:buNone/>
              <a:defRPr sz="2200" b="1"/>
            </a:lvl1pPr>
            <a:lvl2pPr marL="403860" indent="0">
              <a:buNone/>
              <a:defRPr sz="1800" b="1"/>
            </a:lvl2pPr>
            <a:lvl3pPr marL="807085" indent="0">
              <a:buNone/>
              <a:defRPr sz="1600" b="1"/>
            </a:lvl3pPr>
            <a:lvl4pPr marL="1210945" indent="0">
              <a:buNone/>
              <a:defRPr sz="1300" b="1"/>
            </a:lvl4pPr>
            <a:lvl5pPr marL="1614805" indent="0">
              <a:buNone/>
              <a:defRPr sz="1300" b="1"/>
            </a:lvl5pPr>
            <a:lvl6pPr marL="2018030" indent="0">
              <a:buNone/>
              <a:defRPr sz="1300" b="1"/>
            </a:lvl6pPr>
            <a:lvl7pPr marL="2421890" indent="0">
              <a:buNone/>
              <a:defRPr sz="1300" b="1"/>
            </a:lvl7pPr>
            <a:lvl8pPr marL="2825115" indent="0">
              <a:buNone/>
              <a:defRPr sz="1300" b="1"/>
            </a:lvl8pPr>
            <a:lvl9pPr marL="3228975" indent="0">
              <a:buNone/>
              <a:defRPr sz="13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534511" y="2397402"/>
            <a:ext cx="4723372" cy="4355560"/>
          </a:xfrm>
        </p:spPr>
        <p:txBody>
          <a:bodyPr/>
          <a:lstStyle>
            <a:lvl1pPr>
              <a:defRPr sz="22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5430486" y="1692180"/>
            <a:ext cx="4725228" cy="705222"/>
          </a:xfrm>
        </p:spPr>
        <p:txBody>
          <a:bodyPr anchor="b"/>
          <a:lstStyle>
            <a:lvl1pPr marL="0" indent="0">
              <a:buNone/>
              <a:defRPr sz="2200" b="1"/>
            </a:lvl1pPr>
            <a:lvl2pPr marL="403860" indent="0">
              <a:buNone/>
              <a:defRPr sz="1800" b="1"/>
            </a:lvl2pPr>
            <a:lvl3pPr marL="807085" indent="0">
              <a:buNone/>
              <a:defRPr sz="1600" b="1"/>
            </a:lvl3pPr>
            <a:lvl4pPr marL="1210945" indent="0">
              <a:buNone/>
              <a:defRPr sz="1300" b="1"/>
            </a:lvl4pPr>
            <a:lvl5pPr marL="1614805" indent="0">
              <a:buNone/>
              <a:defRPr sz="1300" b="1"/>
            </a:lvl5pPr>
            <a:lvl6pPr marL="2018030" indent="0">
              <a:buNone/>
              <a:defRPr sz="1300" b="1"/>
            </a:lvl6pPr>
            <a:lvl7pPr marL="2421890" indent="0">
              <a:buNone/>
              <a:defRPr sz="1300" b="1"/>
            </a:lvl7pPr>
            <a:lvl8pPr marL="2825115" indent="0">
              <a:buNone/>
              <a:defRPr sz="1300" b="1"/>
            </a:lvl8pPr>
            <a:lvl9pPr marL="3228975" indent="0">
              <a:buNone/>
              <a:defRPr sz="13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5430486" y="2397402"/>
            <a:ext cx="4725228" cy="4355560"/>
          </a:xfrm>
        </p:spPr>
        <p:txBody>
          <a:bodyPr/>
          <a:lstStyle>
            <a:lvl1pPr>
              <a:defRPr sz="22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2E9B2610-950C-4B2D-84E1-7EB51929BB01}" type="datetime1">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A20830-C863-45AE-8FB9-9AB755928768}" type="datetime1">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5592F-FCFD-48BA-BABE-1513E29DDD92}" type="datetime1">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454" y="4857794"/>
            <a:ext cx="9086691" cy="1501435"/>
          </a:xfrm>
        </p:spPr>
        <p:txBody>
          <a:bodyPr anchor="t"/>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844454" y="3204119"/>
            <a:ext cx="9086691" cy="1653679"/>
          </a:xfrm>
        </p:spPr>
        <p:txBody>
          <a:bodyPr anchor="b"/>
          <a:lstStyle>
            <a:lvl1pPr marL="0" indent="0">
              <a:buNone/>
              <a:defRPr sz="1800">
                <a:solidFill>
                  <a:schemeClr val="tx1">
                    <a:tint val="75000"/>
                  </a:schemeClr>
                </a:solidFill>
              </a:defRPr>
            </a:lvl1pPr>
            <a:lvl2pPr marL="403860" indent="0">
              <a:buNone/>
              <a:defRPr sz="1600">
                <a:solidFill>
                  <a:schemeClr val="tx1">
                    <a:tint val="75000"/>
                  </a:schemeClr>
                </a:solidFill>
              </a:defRPr>
            </a:lvl2pPr>
            <a:lvl3pPr marL="807085" indent="0">
              <a:buNone/>
              <a:defRPr sz="1300">
                <a:solidFill>
                  <a:schemeClr val="tx1">
                    <a:tint val="75000"/>
                  </a:schemeClr>
                </a:solidFill>
              </a:defRPr>
            </a:lvl3pPr>
            <a:lvl4pPr marL="1210945" indent="0">
              <a:buNone/>
              <a:defRPr sz="1300">
                <a:solidFill>
                  <a:schemeClr val="tx1">
                    <a:tint val="75000"/>
                  </a:schemeClr>
                </a:solidFill>
              </a:defRPr>
            </a:lvl4pPr>
            <a:lvl5pPr marL="1614805" indent="0">
              <a:buNone/>
              <a:defRPr sz="1300">
                <a:solidFill>
                  <a:schemeClr val="tx1">
                    <a:tint val="75000"/>
                  </a:schemeClr>
                </a:solidFill>
              </a:defRPr>
            </a:lvl5pPr>
            <a:lvl6pPr marL="2018030" indent="0">
              <a:buNone/>
              <a:defRPr sz="1300">
                <a:solidFill>
                  <a:schemeClr val="tx1">
                    <a:tint val="75000"/>
                  </a:schemeClr>
                </a:solidFill>
              </a:defRPr>
            </a:lvl6pPr>
            <a:lvl7pPr marL="2421890" indent="0">
              <a:buNone/>
              <a:defRPr sz="1300">
                <a:solidFill>
                  <a:schemeClr val="tx1">
                    <a:tint val="75000"/>
                  </a:schemeClr>
                </a:solidFill>
              </a:defRPr>
            </a:lvl7pPr>
            <a:lvl8pPr marL="2825115" indent="0">
              <a:buNone/>
              <a:defRPr sz="1300">
                <a:solidFill>
                  <a:schemeClr val="tx1">
                    <a:tint val="75000"/>
                  </a:schemeClr>
                </a:solidFill>
              </a:defRPr>
            </a:lvl8pPr>
            <a:lvl9pPr marL="3228975" indent="0">
              <a:buNone/>
              <a:defRPr sz="13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C34EA9F6-2D04-4057-B90E-95B5DB3A15E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8D60F8-B046-42B4-B7E8-CB3B33506F89}"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513" y="300990"/>
            <a:ext cx="3517010" cy="1280945"/>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4179584" y="300994"/>
            <a:ext cx="5976133" cy="6451973"/>
          </a:xfrm>
        </p:spPr>
        <p:txBody>
          <a:bodyPr/>
          <a:lstStyle>
            <a:lvl1pPr>
              <a:defRPr sz="2900"/>
            </a:lvl1pPr>
            <a:lvl2pPr>
              <a:defRPr sz="24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534513" y="1581939"/>
            <a:ext cx="3517010" cy="5171028"/>
          </a:xfrm>
        </p:spPr>
        <p:txBody>
          <a:bodyPr/>
          <a:lstStyle>
            <a:lvl1pPr marL="0" indent="0">
              <a:buNone/>
              <a:defRPr sz="1300"/>
            </a:lvl1pPr>
            <a:lvl2pPr marL="403860" indent="0">
              <a:buNone/>
              <a:defRPr sz="900"/>
            </a:lvl2pPr>
            <a:lvl3pPr marL="807085" indent="0">
              <a:buNone/>
              <a:defRPr sz="900"/>
            </a:lvl3pPr>
            <a:lvl4pPr marL="1210945" indent="0">
              <a:buNone/>
              <a:defRPr sz="900"/>
            </a:lvl4pPr>
            <a:lvl5pPr marL="1614805" indent="0">
              <a:buNone/>
              <a:defRPr sz="900"/>
            </a:lvl5pPr>
            <a:lvl6pPr marL="2018030" indent="0">
              <a:buNone/>
              <a:defRPr sz="900"/>
            </a:lvl6pPr>
            <a:lvl7pPr marL="2421890" indent="0">
              <a:buNone/>
              <a:defRPr sz="900"/>
            </a:lvl7pPr>
            <a:lvl8pPr marL="2825115" indent="0">
              <a:buNone/>
              <a:defRPr sz="900"/>
            </a:lvl8pPr>
            <a:lvl9pPr marL="322897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C2704F06-6A3D-4E54-BDCA-D1D88434D909}" type="datetime1">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364" y="5291777"/>
            <a:ext cx="6414135" cy="624723"/>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2095364" y="675476"/>
            <a:ext cx="6414135" cy="4535805"/>
          </a:xfrm>
        </p:spPr>
        <p:txBody>
          <a:bodyPr/>
          <a:lstStyle>
            <a:lvl1pPr marL="0" indent="0">
              <a:buNone/>
              <a:defRPr sz="2900"/>
            </a:lvl1pPr>
            <a:lvl2pPr marL="403860" indent="0">
              <a:buNone/>
              <a:defRPr sz="2400"/>
            </a:lvl2pPr>
            <a:lvl3pPr marL="807085" indent="0">
              <a:buNone/>
              <a:defRPr sz="2200"/>
            </a:lvl3pPr>
            <a:lvl4pPr marL="1210945" indent="0">
              <a:buNone/>
              <a:defRPr sz="1800"/>
            </a:lvl4pPr>
            <a:lvl5pPr marL="1614805" indent="0">
              <a:buNone/>
              <a:defRPr sz="1800"/>
            </a:lvl5pPr>
            <a:lvl6pPr marL="2018030" indent="0">
              <a:buNone/>
              <a:defRPr sz="1800"/>
            </a:lvl6pPr>
            <a:lvl7pPr marL="2421890" indent="0">
              <a:buNone/>
              <a:defRPr sz="1800"/>
            </a:lvl7pPr>
            <a:lvl8pPr marL="2825115" indent="0">
              <a:buNone/>
              <a:defRPr sz="1800"/>
            </a:lvl8pPr>
            <a:lvl9pPr marL="3228975" indent="0">
              <a:buNone/>
              <a:defRPr sz="1800"/>
            </a:lvl9pPr>
          </a:lstStyle>
          <a:p>
            <a:endParaRPr lang="en-US"/>
          </a:p>
        </p:txBody>
      </p:sp>
      <p:sp>
        <p:nvSpPr>
          <p:cNvPr id="4" name="Text Placeholder 3"/>
          <p:cNvSpPr>
            <a:spLocks noGrp="1"/>
          </p:cNvSpPr>
          <p:nvPr>
            <p:ph type="body" sz="half" idx="2"/>
          </p:nvPr>
        </p:nvSpPr>
        <p:spPr>
          <a:xfrm>
            <a:off x="2095364" y="5916500"/>
            <a:ext cx="6414135" cy="887212"/>
          </a:xfrm>
        </p:spPr>
        <p:txBody>
          <a:bodyPr/>
          <a:lstStyle>
            <a:lvl1pPr marL="0" indent="0">
              <a:buNone/>
              <a:defRPr sz="1300"/>
            </a:lvl1pPr>
            <a:lvl2pPr marL="403860" indent="0">
              <a:buNone/>
              <a:defRPr sz="900"/>
            </a:lvl2pPr>
            <a:lvl3pPr marL="807085" indent="0">
              <a:buNone/>
              <a:defRPr sz="900"/>
            </a:lvl3pPr>
            <a:lvl4pPr marL="1210945" indent="0">
              <a:buNone/>
              <a:defRPr sz="900"/>
            </a:lvl4pPr>
            <a:lvl5pPr marL="1614805" indent="0">
              <a:buNone/>
              <a:defRPr sz="900"/>
            </a:lvl5pPr>
            <a:lvl6pPr marL="2018030" indent="0">
              <a:buNone/>
              <a:defRPr sz="900"/>
            </a:lvl6pPr>
            <a:lvl7pPr marL="2421890" indent="0">
              <a:buNone/>
              <a:defRPr sz="900"/>
            </a:lvl7pPr>
            <a:lvl8pPr marL="2825115" indent="0">
              <a:buNone/>
              <a:defRPr sz="900"/>
            </a:lvl8pPr>
            <a:lvl9pPr marL="322897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0F58C5E0-D48E-496F-A091-880E99074ABD}" type="datetime1">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1E1DCBE-E5DE-44EA-AC6E-DE7A6F7E8B10}" type="datetime1">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0416" y="302747"/>
            <a:ext cx="2405301" cy="64502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4516" y="302747"/>
            <a:ext cx="7037731" cy="645022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92178247-DE2B-4798-8335-4505710F336F}" type="datetime1">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Nội dung">
    <p:spTree>
      <p:nvGrpSpPr>
        <p:cNvPr id="1" name=""/>
        <p:cNvGrpSpPr/>
        <p:nvPr/>
      </p:nvGrpSpPr>
      <p:grpSpPr>
        <a:xfrm>
          <a:off x="0" y="0"/>
          <a:ext cx="0" cy="0"/>
          <a:chOff x="0" y="0"/>
          <a:chExt cx="0" cy="0"/>
        </a:xfrm>
      </p:grpSpPr>
      <p:sp>
        <p:nvSpPr>
          <p:cNvPr id="2" name="Chỗ dành sẵn cho Nội dung 1"/>
          <p:cNvSpPr>
            <a:spLocks noGrp="1"/>
          </p:cNvSpPr>
          <p:nvPr>
            <p:ph hasCustomPrompt="1"/>
          </p:nvPr>
        </p:nvSpPr>
        <p:spPr>
          <a:xfrm>
            <a:off x="534511" y="306237"/>
            <a:ext cx="9621203" cy="6451972"/>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3" name="Chỗ dành sẵn cho Ngày tháng 2"/>
          <p:cNvSpPr>
            <a:spLocks noGrp="1"/>
          </p:cNvSpPr>
          <p:nvPr>
            <p:ph type="dt" sz="half" idx="10"/>
          </p:nvPr>
        </p:nvSpPr>
        <p:spPr>
          <a:xfrm>
            <a:off x="534511" y="6882455"/>
            <a:ext cx="2494386" cy="503978"/>
          </a:xfrm>
        </p:spPr>
        <p:txBody>
          <a:bodyPr/>
          <a:lstStyle>
            <a:lvl1pPr>
              <a:defRPr/>
            </a:lvl1pPr>
          </a:lstStyle>
          <a:p>
            <a:endParaRPr lang="vi-VN" altLang="en-US"/>
          </a:p>
        </p:txBody>
      </p:sp>
      <p:sp>
        <p:nvSpPr>
          <p:cNvPr id="4" name="Chỗ dành sẵn cho Chân trang 3"/>
          <p:cNvSpPr>
            <a:spLocks noGrp="1"/>
          </p:cNvSpPr>
          <p:nvPr>
            <p:ph type="ftr" sz="quarter" idx="11"/>
          </p:nvPr>
        </p:nvSpPr>
        <p:spPr>
          <a:xfrm>
            <a:off x="3652494" y="6887704"/>
            <a:ext cx="3385238" cy="503978"/>
          </a:xfrm>
        </p:spPr>
        <p:txBody>
          <a:bodyPr/>
          <a:lstStyle>
            <a:lvl1pPr>
              <a:defRPr/>
            </a:lvl1pPr>
          </a:lstStyle>
          <a:p>
            <a:endParaRPr lang="vi-VN" altLang="en-US"/>
          </a:p>
        </p:txBody>
      </p:sp>
      <p:sp>
        <p:nvSpPr>
          <p:cNvPr id="5" name="Chỗ dành sẵn cho Số hiệu Bản chiếu 4"/>
          <p:cNvSpPr>
            <a:spLocks noGrp="1"/>
          </p:cNvSpPr>
          <p:nvPr>
            <p:ph type="sldNum" sz="quarter" idx="12"/>
          </p:nvPr>
        </p:nvSpPr>
        <p:spPr>
          <a:xfrm>
            <a:off x="7661328" y="6882455"/>
            <a:ext cx="2494386" cy="503978"/>
          </a:xfrm>
        </p:spPr>
        <p:txBody>
          <a:bodyPr/>
          <a:lstStyle>
            <a:lvl1pPr>
              <a:defRPr/>
            </a:lvl1pPr>
          </a:lstStyle>
          <a:p>
            <a:fld id="{364F263F-BD4E-414B-9418-E1C64387B794}" type="slidenum">
              <a:rPr lang="vi-VN" altLang="en-US"/>
            </a:fld>
            <a:endParaRPr lang="vi-V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674805" y="396730"/>
            <a:ext cx="8659082" cy="1622809"/>
          </a:xfrm>
        </p:spPr>
        <p:txBody>
          <a:bodyPr anchor="b"/>
          <a:lstStyle>
            <a:lvl1pPr algn="l">
              <a:defRPr/>
            </a:lvl1pPr>
          </a:lstStyle>
          <a:p>
            <a:r>
              <a:rPr kumimoji="0" lang="en-US" smtClean="0"/>
              <a:t>Click to edit Master title style</a:t>
            </a:r>
            <a:endParaRPr kumimoji="0" lang="en-US"/>
          </a:p>
        </p:txBody>
      </p:sp>
      <p:sp>
        <p:nvSpPr>
          <p:cNvPr id="22" name="Subtitle 21"/>
          <p:cNvSpPr>
            <a:spLocks noGrp="1"/>
          </p:cNvSpPr>
          <p:nvPr>
            <p:ph type="subTitle" idx="1"/>
          </p:nvPr>
        </p:nvSpPr>
        <p:spPr>
          <a:xfrm>
            <a:off x="1674805" y="2039351"/>
            <a:ext cx="8659082" cy="1931917"/>
          </a:xfrm>
        </p:spPr>
        <p:txBody>
          <a:bodyPr tIns="0"/>
          <a:lstStyle>
            <a:lvl1pPr marL="30480" indent="0" algn="l">
              <a:buNone/>
              <a:defRPr sz="2900">
                <a:solidFill>
                  <a:schemeClr val="tx2">
                    <a:shade val="30000"/>
                    <a:satMod val="150000"/>
                  </a:schemeClr>
                </a:solidFill>
              </a:defRPr>
            </a:lvl1pPr>
            <a:lvl2pPr marL="512445" indent="0" algn="ctr">
              <a:buNone/>
            </a:lvl2pPr>
            <a:lvl3pPr marL="1024255" indent="0" algn="ctr">
              <a:buNone/>
            </a:lvl3pPr>
            <a:lvl4pPr marL="1536700" indent="0" algn="ctr">
              <a:buNone/>
            </a:lvl4pPr>
            <a:lvl5pPr marL="2048510" indent="0" algn="ctr">
              <a:buNone/>
            </a:lvl5pPr>
            <a:lvl6pPr marL="2560955" indent="0" algn="ctr">
              <a:buNone/>
            </a:lvl6pPr>
            <a:lvl7pPr marL="3072765" indent="0" algn="ctr">
              <a:buNone/>
            </a:lvl7pPr>
            <a:lvl8pPr marL="3585210" indent="0" algn="ctr">
              <a:buNone/>
            </a:lvl8pPr>
            <a:lvl9pPr marL="4097020" indent="0" algn="ctr">
              <a:buNone/>
            </a:lvl9pPr>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fld id="{13D2E978-E64E-42B4-A591-9B37B7161A1A}" type="datetime1">
              <a:rPr lang="en-US" smtClean="0">
                <a:solidFill>
                  <a:prstClr val="black">
                    <a:tint val="75000"/>
                  </a:prstClr>
                </a:solidFill>
              </a:rPr>
            </a:fld>
            <a:endParaRPr lang="en-US">
              <a:solidFill>
                <a:prstClr val="black">
                  <a:tint val="75000"/>
                </a:prstClr>
              </a:solidFill>
            </a:endParaRPr>
          </a:p>
        </p:txBody>
      </p:sp>
      <p:sp>
        <p:nvSpPr>
          <p:cNvPr id="20" name="Footer Placeholder 19"/>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
        <p:nvSpPr>
          <p:cNvPr id="8" name="Oval 7"/>
          <p:cNvSpPr/>
          <p:nvPr/>
        </p:nvSpPr>
        <p:spPr>
          <a:xfrm>
            <a:off x="1077247" y="1558456"/>
            <a:ext cx="245874" cy="231833"/>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2433" tIns="51215" rIns="102433" bIns="51215" anchor="ctr"/>
          <a:lstStyle/>
          <a:p>
            <a:pPr algn="ctr" eaLnBrk="1" latinLnBrk="0" hangingPunct="1"/>
            <a:endParaRPr kumimoji="0" lang="en-US"/>
          </a:p>
        </p:txBody>
      </p:sp>
      <p:sp>
        <p:nvSpPr>
          <p:cNvPr id="9" name="Oval 8"/>
          <p:cNvSpPr/>
          <p:nvPr/>
        </p:nvSpPr>
        <p:spPr>
          <a:xfrm>
            <a:off x="1352853" y="1482635"/>
            <a:ext cx="74831" cy="70554"/>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2433" tIns="51215" rIns="102433" bIns="51215" anchor="ctr"/>
          <a:lstStyle/>
          <a:p>
            <a:pPr algn="ctr" eaLnBrk="1" latinLnBrk="0" hangingPunct="1"/>
            <a:endParaRPr kumimoji="0"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81BEA7-1BE5-49EA-AE84-8FA4C7602C8B}" type="datetime1">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7" name="Rectangle 6"/>
          <p:cNvSpPr/>
          <p:nvPr/>
        </p:nvSpPr>
        <p:spPr>
          <a:xfrm>
            <a:off x="2668920" y="-54"/>
            <a:ext cx="8017669" cy="7559733"/>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2433" tIns="51215" rIns="102433" bIns="51215" anchor="ctr"/>
          <a:lstStyle/>
          <a:p>
            <a:pPr algn="ctr" eaLnBrk="1" latinLnBrk="0" hangingPunct="1"/>
            <a:endParaRPr kumimoji="0" lang="en-US"/>
          </a:p>
        </p:txBody>
      </p:sp>
      <p:sp>
        <p:nvSpPr>
          <p:cNvPr id="2" name="Title 1"/>
          <p:cNvSpPr>
            <a:spLocks noGrp="1"/>
          </p:cNvSpPr>
          <p:nvPr>
            <p:ph type="title"/>
          </p:nvPr>
        </p:nvSpPr>
        <p:spPr>
          <a:xfrm>
            <a:off x="3014391" y="2866377"/>
            <a:ext cx="7483158" cy="2519892"/>
          </a:xfrm>
        </p:spPr>
        <p:txBody>
          <a:bodyPr anchor="t"/>
          <a:lstStyle>
            <a:lvl1pPr algn="l">
              <a:lnSpc>
                <a:spcPts val="5040"/>
              </a:lnSpc>
              <a:buNone/>
              <a:defRPr sz="4400" b="1" cap="all"/>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014391" y="1175954"/>
            <a:ext cx="7483158" cy="1664178"/>
          </a:xfrm>
        </p:spPr>
        <p:txBody>
          <a:bodyPr anchor="b"/>
          <a:lstStyle>
            <a:lvl1pPr marL="20320" indent="0">
              <a:lnSpc>
                <a:spcPts val="2575"/>
              </a:lnSpc>
              <a:spcBef>
                <a:spcPts val="0"/>
              </a:spcBef>
              <a:buNone/>
              <a:defRPr sz="2200">
                <a:solidFill>
                  <a:schemeClr val="tx2">
                    <a:shade val="30000"/>
                    <a:satMod val="150000"/>
                  </a:schemeClr>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n-US" smtClean="0"/>
              <a:t>Click to edit Master text styles</a:t>
            </a:r>
            <a:endParaRPr kumimoji="0" lang="en-US" smtClean="0"/>
          </a:p>
        </p:txBody>
      </p:sp>
      <p:sp>
        <p:nvSpPr>
          <p:cNvPr id="4" name="Date Placeholder 3"/>
          <p:cNvSpPr>
            <a:spLocks noGrp="1"/>
          </p:cNvSpPr>
          <p:nvPr>
            <p:ph type="dt" sz="half" idx="10"/>
          </p:nvPr>
        </p:nvSpPr>
        <p:spPr/>
        <p:txBody>
          <a:bodyPr/>
          <a:lstStyle/>
          <a:p>
            <a:fld id="{FA746777-33C6-4674-BF6E-B36649F9F9EB}" type="datetime1">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
        <p:nvSpPr>
          <p:cNvPr id="10" name="Rectangle 9"/>
          <p:cNvSpPr/>
          <p:nvPr/>
        </p:nvSpPr>
        <p:spPr bwMode="invGray">
          <a:xfrm>
            <a:off x="2672559" y="4"/>
            <a:ext cx="89085" cy="7559733"/>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02433" tIns="51215" rIns="102433" bIns="51215" anchor="ctr"/>
          <a:lstStyle/>
          <a:p>
            <a:pPr algn="ctr" eaLnBrk="1" latinLnBrk="0" hangingPunct="1"/>
            <a:endParaRPr kumimoji="0" lang="en-US"/>
          </a:p>
        </p:txBody>
      </p:sp>
      <p:sp>
        <p:nvSpPr>
          <p:cNvPr id="8" name="Oval 7"/>
          <p:cNvSpPr/>
          <p:nvPr/>
        </p:nvSpPr>
        <p:spPr>
          <a:xfrm>
            <a:off x="2539657" y="3102633"/>
            <a:ext cx="245874" cy="231833"/>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2433" tIns="51215" rIns="102433" bIns="51215" anchor="ctr"/>
          <a:lstStyle/>
          <a:p>
            <a:pPr algn="ctr" eaLnBrk="1" latinLnBrk="0" hangingPunct="1"/>
            <a:endParaRPr kumimoji="0" lang="en-US"/>
          </a:p>
        </p:txBody>
      </p:sp>
      <p:sp>
        <p:nvSpPr>
          <p:cNvPr id="9" name="Oval 8"/>
          <p:cNvSpPr/>
          <p:nvPr/>
        </p:nvSpPr>
        <p:spPr>
          <a:xfrm>
            <a:off x="2815262" y="3026813"/>
            <a:ext cx="74831" cy="70554"/>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2433" tIns="51215" rIns="102433" bIns="51215" anchor="ctr"/>
          <a:lstStyle/>
          <a:p>
            <a:pPr algn="ctr" eaLnBrk="1" latinLnBrk="0" hangingPunct="1"/>
            <a:endParaRPr kumimoji="0"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8364" y="302387"/>
            <a:ext cx="8765985" cy="1259946"/>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678365" y="1679928"/>
            <a:ext cx="4276090" cy="5140579"/>
          </a:xfrm>
        </p:spPr>
        <p:txBody>
          <a:bodyPr/>
          <a:lstStyle>
            <a:lvl1pPr>
              <a:defRPr sz="3100"/>
            </a:lvl1pPr>
            <a:lvl2pPr>
              <a:defRPr sz="2700"/>
            </a:lvl2pPr>
            <a:lvl3pPr>
              <a:defRPr sz="2200"/>
            </a:lvl3pPr>
            <a:lvl4pPr>
              <a:defRPr sz="2000"/>
            </a:lvl4pPr>
            <a:lvl5pPr>
              <a:defRPr sz="20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68261" y="1679928"/>
            <a:ext cx="4276090" cy="5140579"/>
          </a:xfrm>
        </p:spPr>
        <p:txBody>
          <a:bodyPr/>
          <a:lstStyle>
            <a:lvl1pPr>
              <a:defRPr sz="3100"/>
            </a:lvl1pPr>
            <a:lvl2pPr>
              <a:defRPr sz="2700"/>
            </a:lvl2pPr>
            <a:lvl3pPr>
              <a:defRPr sz="2200"/>
            </a:lvl3pPr>
            <a:lvl4pPr>
              <a:defRPr sz="2000"/>
            </a:lvl4pPr>
            <a:lvl5pPr>
              <a:defRPr sz="20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B6EA79C-E2A6-4AD3-8D79-665BCCFECF96}" type="datetime1">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511" y="5688316"/>
            <a:ext cx="9621203" cy="1259946"/>
          </a:xfrm>
        </p:spPr>
        <p:txBody>
          <a:bodyPr anchor="ctr"/>
          <a:lstStyle>
            <a:lvl1pPr algn="ctr">
              <a:defRPr sz="51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4514" y="361870"/>
            <a:ext cx="4703699" cy="705570"/>
          </a:xfrm>
          <a:solidFill>
            <a:schemeClr val="bg1"/>
          </a:solidFill>
          <a:ln w="10795">
            <a:solidFill>
              <a:schemeClr val="bg1"/>
            </a:solidFill>
            <a:miter lim="800000"/>
          </a:ln>
        </p:spPr>
        <p:txBody>
          <a:bodyPr anchor="ctr"/>
          <a:lstStyle>
            <a:lvl1pPr marL="71755" indent="0" algn="l">
              <a:lnSpc>
                <a:spcPct val="100000"/>
              </a:lnSpc>
              <a:spcBef>
                <a:spcPts val="115"/>
              </a:spcBef>
              <a:buNone/>
              <a:defRPr sz="2200" b="0">
                <a:solidFill>
                  <a:schemeClr val="tx1"/>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endParaRPr kumimoji="0" lang="en-US" smtClean="0"/>
          </a:p>
        </p:txBody>
      </p:sp>
      <p:sp>
        <p:nvSpPr>
          <p:cNvPr id="4" name="Text Placeholder 3"/>
          <p:cNvSpPr>
            <a:spLocks noGrp="1"/>
          </p:cNvSpPr>
          <p:nvPr>
            <p:ph type="body" sz="half" idx="3"/>
          </p:nvPr>
        </p:nvSpPr>
        <p:spPr>
          <a:xfrm>
            <a:off x="5452016" y="361870"/>
            <a:ext cx="4703699" cy="705570"/>
          </a:xfrm>
          <a:solidFill>
            <a:schemeClr val="bg1"/>
          </a:solidFill>
          <a:ln w="10795">
            <a:solidFill>
              <a:schemeClr val="bg1"/>
            </a:solidFill>
            <a:miter lim="800000"/>
          </a:ln>
        </p:spPr>
        <p:txBody>
          <a:bodyPr anchor="ctr"/>
          <a:lstStyle>
            <a:lvl1pPr marL="71755" indent="0" algn="l">
              <a:lnSpc>
                <a:spcPct val="100000"/>
              </a:lnSpc>
              <a:spcBef>
                <a:spcPts val="115"/>
              </a:spcBef>
              <a:buNone/>
              <a:defRPr sz="2200" b="0">
                <a:solidFill>
                  <a:schemeClr val="tx1"/>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endParaRPr kumimoji="0" lang="en-US" smtClean="0"/>
          </a:p>
        </p:txBody>
      </p:sp>
      <p:sp>
        <p:nvSpPr>
          <p:cNvPr id="5" name="Content Placeholder 4"/>
          <p:cNvSpPr>
            <a:spLocks noGrp="1"/>
          </p:cNvSpPr>
          <p:nvPr>
            <p:ph sz="quarter" idx="2"/>
          </p:nvPr>
        </p:nvSpPr>
        <p:spPr>
          <a:xfrm>
            <a:off x="534514" y="1068515"/>
            <a:ext cx="4703699" cy="4535805"/>
          </a:xfrm>
          <a:ln w="10795">
            <a:solidFill>
              <a:schemeClr val="bg1"/>
            </a:solidFill>
            <a:prstDash val="dash"/>
            <a:miter lim="800000"/>
          </a:ln>
        </p:spPr>
        <p:txBody>
          <a:bodyPr/>
          <a:lstStyle>
            <a:lvl1pPr marL="440690" indent="-307340">
              <a:lnSpc>
                <a:spcPct val="100000"/>
              </a:lnSpc>
              <a:spcBef>
                <a:spcPts val="785"/>
              </a:spcBef>
              <a:defRPr sz="2700"/>
            </a:lvl1pPr>
            <a:lvl2pPr>
              <a:lnSpc>
                <a:spcPct val="100000"/>
              </a:lnSpc>
              <a:spcBef>
                <a:spcPts val="785"/>
              </a:spcBef>
              <a:defRPr sz="2200"/>
            </a:lvl2pPr>
            <a:lvl3pPr>
              <a:lnSpc>
                <a:spcPct val="100000"/>
              </a:lnSpc>
              <a:spcBef>
                <a:spcPts val="785"/>
              </a:spcBef>
              <a:defRPr sz="2000"/>
            </a:lvl3pPr>
            <a:lvl4pPr>
              <a:lnSpc>
                <a:spcPct val="100000"/>
              </a:lnSpc>
              <a:spcBef>
                <a:spcPts val="785"/>
              </a:spcBef>
              <a:defRPr sz="1800"/>
            </a:lvl4pPr>
            <a:lvl5pPr>
              <a:lnSpc>
                <a:spcPct val="100000"/>
              </a:lnSpc>
              <a:spcBef>
                <a:spcPts val="785"/>
              </a:spcBef>
              <a:defRPr sz="18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5452016" y="1068515"/>
            <a:ext cx="4703699" cy="4535805"/>
          </a:xfrm>
          <a:ln w="10795">
            <a:solidFill>
              <a:schemeClr val="bg1"/>
            </a:solidFill>
            <a:prstDash val="dash"/>
            <a:miter lim="800000"/>
          </a:ln>
        </p:spPr>
        <p:txBody>
          <a:bodyPr/>
          <a:lstStyle>
            <a:lvl1pPr marL="440690" indent="-307340">
              <a:lnSpc>
                <a:spcPct val="100000"/>
              </a:lnSpc>
              <a:spcBef>
                <a:spcPts val="785"/>
              </a:spcBef>
              <a:defRPr sz="2700"/>
            </a:lvl1pPr>
            <a:lvl2pPr>
              <a:lnSpc>
                <a:spcPct val="100000"/>
              </a:lnSpc>
              <a:spcBef>
                <a:spcPts val="785"/>
              </a:spcBef>
              <a:defRPr sz="2200"/>
            </a:lvl2pPr>
            <a:lvl3pPr>
              <a:lnSpc>
                <a:spcPct val="100000"/>
              </a:lnSpc>
              <a:spcBef>
                <a:spcPts val="785"/>
              </a:spcBef>
              <a:defRPr sz="2000"/>
            </a:lvl3pPr>
            <a:lvl4pPr>
              <a:lnSpc>
                <a:spcPct val="100000"/>
              </a:lnSpc>
              <a:spcBef>
                <a:spcPts val="785"/>
              </a:spcBef>
              <a:defRPr sz="1800"/>
            </a:lvl4pPr>
            <a:lvl5pPr>
              <a:lnSpc>
                <a:spcPct val="100000"/>
              </a:lnSpc>
              <a:spcBef>
                <a:spcPts val="785"/>
              </a:spcBef>
              <a:defRPr sz="18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E9B2610-950C-4B2D-84E1-7EB51929BB01}" type="datetime1">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4516" y="1763924"/>
            <a:ext cx="4721516" cy="4989038"/>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5434201" y="1763924"/>
            <a:ext cx="4721516" cy="4989038"/>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C34EA9F6-2D04-4057-B90E-95B5DB3A15E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8D60F8-B046-42B4-B7E8-CB3B33506F89}"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8364" y="302387"/>
            <a:ext cx="8765985" cy="1259946"/>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6A20830-C863-45AE-8FB9-9AB755928768}" type="datetime1">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5" name="Rectangle 4"/>
          <p:cNvSpPr/>
          <p:nvPr/>
        </p:nvSpPr>
        <p:spPr>
          <a:xfrm>
            <a:off x="1186618" y="0"/>
            <a:ext cx="9503610" cy="755967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2433" tIns="51215" rIns="102433" bIns="51215"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AAD5592F-FCFD-48BA-BABE-1513E29DDD92}" type="datetime1">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
        <p:nvSpPr>
          <p:cNvPr id="6" name="Rectangle 5"/>
          <p:cNvSpPr/>
          <p:nvPr/>
        </p:nvSpPr>
        <p:spPr bwMode="invGray">
          <a:xfrm>
            <a:off x="1186617" y="-54"/>
            <a:ext cx="85521" cy="7559733"/>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02433" tIns="51215" rIns="102433" bIns="51215" anchor="ctr"/>
          <a:lstStyle/>
          <a:p>
            <a:pPr algn="ctr" eaLnBrk="1" latinLnBrk="0" hangingPunct="1"/>
            <a:endParaRPr kumimoji="0"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513" y="238960"/>
            <a:ext cx="4454260" cy="1280945"/>
          </a:xfrm>
          <a:ln>
            <a:noFill/>
          </a:ln>
        </p:spPr>
        <p:txBody>
          <a:bodyPr anchor="b"/>
          <a:lstStyle>
            <a:lvl1pPr algn="l">
              <a:lnSpc>
                <a:spcPts val="2240"/>
              </a:lnSpc>
              <a:buNone/>
              <a:defRPr sz="2400" b="1"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4513" y="1550928"/>
            <a:ext cx="4454260" cy="769964"/>
          </a:xfrm>
        </p:spPr>
        <p:txBody>
          <a:bodyPr/>
          <a:lstStyle>
            <a:lvl1pPr marL="51435" indent="0">
              <a:lnSpc>
                <a:spcPct val="100000"/>
              </a:lnSpc>
              <a:spcBef>
                <a:spcPts val="0"/>
              </a:spcBef>
              <a:buNone/>
              <a:defRPr sz="1600"/>
            </a:lvl1pPr>
            <a:lvl2pPr>
              <a:buNone/>
              <a:defRPr sz="1300"/>
            </a:lvl2pPr>
            <a:lvl3pPr>
              <a:buNone/>
              <a:defRPr sz="1100"/>
            </a:lvl3pPr>
            <a:lvl4pPr>
              <a:buNone/>
              <a:defRPr sz="900"/>
            </a:lvl4pPr>
            <a:lvl5pPr>
              <a:buNone/>
              <a:defRPr sz="900"/>
            </a:lvl5pPr>
          </a:lstStyle>
          <a:p>
            <a:pPr lvl="0" eaLnBrk="1" latinLnBrk="0" hangingPunct="1"/>
            <a:r>
              <a:rPr kumimoji="0" lang="en-US" smtClean="0"/>
              <a:t>Click to edit Master text styles</a:t>
            </a:r>
            <a:endParaRPr kumimoji="0" lang="en-US" smtClean="0"/>
          </a:p>
        </p:txBody>
      </p:sp>
      <p:sp>
        <p:nvSpPr>
          <p:cNvPr id="4" name="Content Placeholder 3"/>
          <p:cNvSpPr>
            <a:spLocks noGrp="1"/>
          </p:cNvSpPr>
          <p:nvPr>
            <p:ph sz="half" idx="1"/>
          </p:nvPr>
        </p:nvSpPr>
        <p:spPr>
          <a:xfrm>
            <a:off x="534514" y="2351899"/>
            <a:ext cx="9532117" cy="4401064"/>
          </a:xfrm>
        </p:spPr>
        <p:txBody>
          <a:bodyPr/>
          <a:lstStyle>
            <a:lvl1pPr>
              <a:defRPr sz="3500"/>
            </a:lvl1pPr>
            <a:lvl2pPr>
              <a:defRPr sz="3100"/>
            </a:lvl2pPr>
            <a:lvl3pPr>
              <a:defRPr sz="2700"/>
            </a:lvl3pPr>
            <a:lvl4pPr>
              <a:defRPr sz="2200"/>
            </a:lvl4pPr>
            <a:lvl5pPr>
              <a:defRPr sz="22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2704F06-6A3D-4E54-BDCA-D1D88434D909}" type="datetime1">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82355" y="1175950"/>
            <a:ext cx="3207068" cy="2183906"/>
          </a:xfrm>
        </p:spPr>
        <p:txBody>
          <a:bodyPr anchor="b">
            <a:noAutofit/>
          </a:bodyPr>
          <a:lstStyle>
            <a:lvl1pPr algn="l">
              <a:buNone/>
              <a:defRPr sz="2400" b="1">
                <a:effectLst/>
              </a:defRPr>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F58C5E0-D48E-496F-A091-880E99074ABD}" type="datetime1">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
        <p:nvSpPr>
          <p:cNvPr id="8" name="Rectangle 7"/>
          <p:cNvSpPr/>
          <p:nvPr/>
        </p:nvSpPr>
        <p:spPr>
          <a:xfrm>
            <a:off x="890852" y="1175950"/>
            <a:ext cx="5345113" cy="5039783"/>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102433" tIns="307297" rIns="102433" bIns="51215" rtlCol="0" anchor="t">
            <a:normAutofit/>
          </a:bodyPr>
          <a:lstStyle/>
          <a:p>
            <a:pPr marL="0" indent="-317500" algn="l" rtl="0" eaLnBrk="1" latinLnBrk="0" hangingPunct="1">
              <a:lnSpc>
                <a:spcPts val="3360"/>
              </a:lnSpc>
              <a:spcBef>
                <a:spcPts val="670"/>
              </a:spcBef>
              <a:buClr>
                <a:schemeClr val="accent1"/>
              </a:buClr>
              <a:buSzPct val="80000"/>
              <a:buFont typeface="Wingdings 2"/>
              <a:buNone/>
            </a:pPr>
            <a:endParaRPr kumimoji="0" lang="en-US" sz="3500" kern="1200">
              <a:solidFill>
                <a:schemeClr val="tx1"/>
              </a:solidFill>
              <a:latin typeface="+mn-lt"/>
              <a:ea typeface="+mn-ea"/>
              <a:cs typeface="+mn-cs"/>
            </a:endParaRPr>
          </a:p>
        </p:txBody>
      </p:sp>
      <p:sp>
        <p:nvSpPr>
          <p:cNvPr id="3" name="Picture Placeholder 2"/>
          <p:cNvSpPr>
            <a:spLocks noGrp="1"/>
          </p:cNvSpPr>
          <p:nvPr>
            <p:ph type="pic" idx="1"/>
          </p:nvPr>
        </p:nvSpPr>
        <p:spPr>
          <a:xfrm>
            <a:off x="979937" y="1259954"/>
            <a:ext cx="5166942" cy="3874118"/>
          </a:xfrm>
          <a:prstGeom prst="roundRect">
            <a:avLst>
              <a:gd name="adj" fmla="val 783"/>
            </a:avLst>
          </a:prstGeom>
          <a:solidFill>
            <a:schemeClr val="bg2"/>
          </a:solidFill>
          <a:ln w="127000">
            <a:noFill/>
            <a:miter lim="800000"/>
          </a:ln>
          <a:effectLst/>
        </p:spPr>
        <p:txBody>
          <a:bodyPr lIns="102433" tIns="307297" anchor="t"/>
          <a:lstStyle>
            <a:lvl1pPr marL="0" indent="0" algn="l" eaLnBrk="1" latinLnBrk="0" hangingPunct="1">
              <a:buNone/>
              <a:defRPr sz="3500"/>
            </a:lvl1pPr>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463810" y="1051993"/>
            <a:ext cx="801767" cy="2252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lIns="102433" tIns="51215" rIns="102433" bIns="51215" anchor="ctr"/>
          <a:lstStyle/>
          <a:p>
            <a:pPr algn="ctr" eaLnBrk="1" latinLnBrk="0" hangingPunct="1"/>
            <a:endParaRPr kumimoji="0" lang="en-US"/>
          </a:p>
        </p:txBody>
      </p:sp>
      <p:sp>
        <p:nvSpPr>
          <p:cNvPr id="10" name="Flowchart: Process 9"/>
          <p:cNvSpPr/>
          <p:nvPr/>
        </p:nvSpPr>
        <p:spPr>
          <a:xfrm rot="2103354" flipH="1">
            <a:off x="5849776" y="1032639"/>
            <a:ext cx="759006" cy="2252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lIns="102433" tIns="51215" rIns="102433" bIns="51215" anchor="ctr"/>
          <a:lstStyle/>
          <a:p>
            <a:pPr algn="ctr" eaLnBrk="1" latinLnBrk="0" hangingPunct="1"/>
            <a:endParaRPr kumimoji="0" lang="en-US" dirty="0"/>
          </a:p>
        </p:txBody>
      </p:sp>
      <p:sp>
        <p:nvSpPr>
          <p:cNvPr id="4" name="Text Placeholder 3"/>
          <p:cNvSpPr>
            <a:spLocks noGrp="1"/>
          </p:cNvSpPr>
          <p:nvPr>
            <p:ph type="body" sz="half" idx="2"/>
          </p:nvPr>
        </p:nvSpPr>
        <p:spPr>
          <a:xfrm>
            <a:off x="979937" y="5291772"/>
            <a:ext cx="5166942" cy="839964"/>
          </a:xfrm>
        </p:spPr>
        <p:txBody>
          <a:bodyPr anchor="ctr"/>
          <a:lstStyle>
            <a:lvl1pPr marL="0" indent="0" algn="l">
              <a:lnSpc>
                <a:spcPts val="1790"/>
              </a:lnSpc>
              <a:spcBef>
                <a:spcPts val="0"/>
              </a:spcBef>
              <a:buNone/>
              <a:defRPr sz="1600">
                <a:solidFill>
                  <a:srgbClr val="777777"/>
                </a:solidFill>
              </a:defRPr>
            </a:lvl1pPr>
            <a:lvl2pPr>
              <a:defRPr sz="1300"/>
            </a:lvl2pPr>
            <a:lvl3pPr>
              <a:defRPr sz="1100"/>
            </a:lvl3pPr>
            <a:lvl4pPr>
              <a:defRPr sz="900"/>
            </a:lvl4pPr>
            <a:lvl5pPr>
              <a:defRPr sz="900"/>
            </a:lvl5pPr>
          </a:lstStyle>
          <a:p>
            <a:pPr lvl="0" eaLnBrk="1" latinLnBrk="0" hangingPunct="1"/>
            <a:r>
              <a:rPr kumimoji="0" lang="en-US" smtClean="0"/>
              <a:t>Click to edit Master text styles</a:t>
            </a:r>
            <a:endParaRPr kumimoji="0" lang="en-US" smtClean="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1E1DCBE-E5DE-44EA-AC6E-DE7A6F7E8B10}" type="datetime1">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17670" y="302747"/>
            <a:ext cx="2138045" cy="645022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336278" y="302747"/>
            <a:ext cx="6503220" cy="6450220"/>
          </a:xfrm>
        </p:spPr>
        <p:txBody>
          <a:bodyPr vert="eaVert"/>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178247-DE2B-4798-8335-4505710F336F}" type="datetime1">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34511" y="1692180"/>
            <a:ext cx="4723372" cy="705222"/>
          </a:xfrm>
        </p:spPr>
        <p:txBody>
          <a:bodyPr anchor="b"/>
          <a:lstStyle>
            <a:lvl1pPr marL="0" indent="0">
              <a:buNone/>
              <a:defRPr sz="2200" b="1"/>
            </a:lvl1pPr>
            <a:lvl2pPr marL="403860" indent="0">
              <a:buNone/>
              <a:defRPr sz="1800" b="1"/>
            </a:lvl2pPr>
            <a:lvl3pPr marL="807085" indent="0">
              <a:buNone/>
              <a:defRPr sz="1600" b="1"/>
            </a:lvl3pPr>
            <a:lvl4pPr marL="1210945" indent="0">
              <a:buNone/>
              <a:defRPr sz="1300" b="1"/>
            </a:lvl4pPr>
            <a:lvl5pPr marL="1614805" indent="0">
              <a:buNone/>
              <a:defRPr sz="1300" b="1"/>
            </a:lvl5pPr>
            <a:lvl6pPr marL="2018030" indent="0">
              <a:buNone/>
              <a:defRPr sz="1300" b="1"/>
            </a:lvl6pPr>
            <a:lvl7pPr marL="2421890" indent="0">
              <a:buNone/>
              <a:defRPr sz="1300" b="1"/>
            </a:lvl7pPr>
            <a:lvl8pPr marL="2825115" indent="0">
              <a:buNone/>
              <a:defRPr sz="1300" b="1"/>
            </a:lvl8pPr>
            <a:lvl9pPr marL="3228975" indent="0">
              <a:buNone/>
              <a:defRPr sz="13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534511" y="2397402"/>
            <a:ext cx="4723372" cy="4355560"/>
          </a:xfrm>
        </p:spPr>
        <p:txBody>
          <a:bodyPr/>
          <a:lstStyle>
            <a:lvl1pPr>
              <a:defRPr sz="22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5430486" y="1692180"/>
            <a:ext cx="4725228" cy="705222"/>
          </a:xfrm>
        </p:spPr>
        <p:txBody>
          <a:bodyPr anchor="b"/>
          <a:lstStyle>
            <a:lvl1pPr marL="0" indent="0">
              <a:buNone/>
              <a:defRPr sz="2200" b="1"/>
            </a:lvl1pPr>
            <a:lvl2pPr marL="403860" indent="0">
              <a:buNone/>
              <a:defRPr sz="1800" b="1"/>
            </a:lvl2pPr>
            <a:lvl3pPr marL="807085" indent="0">
              <a:buNone/>
              <a:defRPr sz="1600" b="1"/>
            </a:lvl3pPr>
            <a:lvl4pPr marL="1210945" indent="0">
              <a:buNone/>
              <a:defRPr sz="1300" b="1"/>
            </a:lvl4pPr>
            <a:lvl5pPr marL="1614805" indent="0">
              <a:buNone/>
              <a:defRPr sz="1300" b="1"/>
            </a:lvl5pPr>
            <a:lvl6pPr marL="2018030" indent="0">
              <a:buNone/>
              <a:defRPr sz="1300" b="1"/>
            </a:lvl6pPr>
            <a:lvl7pPr marL="2421890" indent="0">
              <a:buNone/>
              <a:defRPr sz="1300" b="1"/>
            </a:lvl7pPr>
            <a:lvl8pPr marL="2825115" indent="0">
              <a:buNone/>
              <a:defRPr sz="1300" b="1"/>
            </a:lvl8pPr>
            <a:lvl9pPr marL="3228975" indent="0">
              <a:buNone/>
              <a:defRPr sz="13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5430486" y="2397402"/>
            <a:ext cx="4725228" cy="4355560"/>
          </a:xfrm>
        </p:spPr>
        <p:txBody>
          <a:bodyPr/>
          <a:lstStyle>
            <a:lvl1pPr>
              <a:defRPr sz="22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C34EA9F6-2D04-4057-B90E-95B5DB3A15E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8D60F8-B046-42B4-B7E8-CB3B33506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4EA9F6-2D04-4057-B90E-95B5DB3A15E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8D60F8-B046-42B4-B7E8-CB3B33506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EA9F6-2D04-4057-B90E-95B5DB3A15E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8D60F8-B046-42B4-B7E8-CB3B33506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513" y="300990"/>
            <a:ext cx="3517010" cy="1280945"/>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4179584" y="300994"/>
            <a:ext cx="5976133" cy="6451973"/>
          </a:xfrm>
        </p:spPr>
        <p:txBody>
          <a:bodyPr/>
          <a:lstStyle>
            <a:lvl1pPr>
              <a:defRPr sz="2900"/>
            </a:lvl1pPr>
            <a:lvl2pPr>
              <a:defRPr sz="24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534513" y="1581939"/>
            <a:ext cx="3517010" cy="5171028"/>
          </a:xfrm>
        </p:spPr>
        <p:txBody>
          <a:bodyPr/>
          <a:lstStyle>
            <a:lvl1pPr marL="0" indent="0">
              <a:buNone/>
              <a:defRPr sz="1300"/>
            </a:lvl1pPr>
            <a:lvl2pPr marL="403860" indent="0">
              <a:buNone/>
              <a:defRPr sz="900"/>
            </a:lvl2pPr>
            <a:lvl3pPr marL="807085" indent="0">
              <a:buNone/>
              <a:defRPr sz="900"/>
            </a:lvl3pPr>
            <a:lvl4pPr marL="1210945" indent="0">
              <a:buNone/>
              <a:defRPr sz="900"/>
            </a:lvl4pPr>
            <a:lvl5pPr marL="1614805" indent="0">
              <a:buNone/>
              <a:defRPr sz="900"/>
            </a:lvl5pPr>
            <a:lvl6pPr marL="2018030" indent="0">
              <a:buNone/>
              <a:defRPr sz="900"/>
            </a:lvl6pPr>
            <a:lvl7pPr marL="2421890" indent="0">
              <a:buNone/>
              <a:defRPr sz="900"/>
            </a:lvl7pPr>
            <a:lvl8pPr marL="2825115" indent="0">
              <a:buNone/>
              <a:defRPr sz="900"/>
            </a:lvl8pPr>
            <a:lvl9pPr marL="322897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C34EA9F6-2D04-4057-B90E-95B5DB3A15E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8D60F8-B046-42B4-B7E8-CB3B33506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364" y="5291777"/>
            <a:ext cx="6414135" cy="624723"/>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2095364" y="675476"/>
            <a:ext cx="6414135" cy="4535805"/>
          </a:xfrm>
        </p:spPr>
        <p:txBody>
          <a:bodyPr/>
          <a:lstStyle>
            <a:lvl1pPr marL="0" indent="0">
              <a:buNone/>
              <a:defRPr sz="2900"/>
            </a:lvl1pPr>
            <a:lvl2pPr marL="403860" indent="0">
              <a:buNone/>
              <a:defRPr sz="2400"/>
            </a:lvl2pPr>
            <a:lvl3pPr marL="807085" indent="0">
              <a:buNone/>
              <a:defRPr sz="2200"/>
            </a:lvl3pPr>
            <a:lvl4pPr marL="1210945" indent="0">
              <a:buNone/>
              <a:defRPr sz="1800"/>
            </a:lvl4pPr>
            <a:lvl5pPr marL="1614805" indent="0">
              <a:buNone/>
              <a:defRPr sz="1800"/>
            </a:lvl5pPr>
            <a:lvl6pPr marL="2018030" indent="0">
              <a:buNone/>
              <a:defRPr sz="1800"/>
            </a:lvl6pPr>
            <a:lvl7pPr marL="2421890" indent="0">
              <a:buNone/>
              <a:defRPr sz="1800"/>
            </a:lvl7pPr>
            <a:lvl8pPr marL="2825115" indent="0">
              <a:buNone/>
              <a:defRPr sz="1800"/>
            </a:lvl8pPr>
            <a:lvl9pPr marL="3228975" indent="0">
              <a:buNone/>
              <a:defRPr sz="1800"/>
            </a:lvl9pPr>
          </a:lstStyle>
          <a:p>
            <a:endParaRPr lang="en-US"/>
          </a:p>
        </p:txBody>
      </p:sp>
      <p:sp>
        <p:nvSpPr>
          <p:cNvPr id="4" name="Text Placeholder 3"/>
          <p:cNvSpPr>
            <a:spLocks noGrp="1"/>
          </p:cNvSpPr>
          <p:nvPr>
            <p:ph type="body" sz="half" idx="2"/>
          </p:nvPr>
        </p:nvSpPr>
        <p:spPr>
          <a:xfrm>
            <a:off x="2095364" y="5916500"/>
            <a:ext cx="6414135" cy="887212"/>
          </a:xfrm>
        </p:spPr>
        <p:txBody>
          <a:bodyPr/>
          <a:lstStyle>
            <a:lvl1pPr marL="0" indent="0">
              <a:buNone/>
              <a:defRPr sz="1300"/>
            </a:lvl1pPr>
            <a:lvl2pPr marL="403860" indent="0">
              <a:buNone/>
              <a:defRPr sz="900"/>
            </a:lvl2pPr>
            <a:lvl3pPr marL="807085" indent="0">
              <a:buNone/>
              <a:defRPr sz="900"/>
            </a:lvl3pPr>
            <a:lvl4pPr marL="1210945" indent="0">
              <a:buNone/>
              <a:defRPr sz="900"/>
            </a:lvl4pPr>
            <a:lvl5pPr marL="1614805" indent="0">
              <a:buNone/>
              <a:defRPr sz="900"/>
            </a:lvl5pPr>
            <a:lvl6pPr marL="2018030" indent="0">
              <a:buNone/>
              <a:defRPr sz="900"/>
            </a:lvl6pPr>
            <a:lvl7pPr marL="2421890" indent="0">
              <a:buNone/>
              <a:defRPr sz="900"/>
            </a:lvl7pPr>
            <a:lvl8pPr marL="2825115" indent="0">
              <a:buNone/>
              <a:defRPr sz="900"/>
            </a:lvl8pPr>
            <a:lvl9pPr marL="322897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C34EA9F6-2D04-4057-B90E-95B5DB3A15E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8D60F8-B046-42B4-B7E8-CB3B33506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11" y="302742"/>
            <a:ext cx="9621203" cy="1259946"/>
          </a:xfrm>
          <a:prstGeom prst="rect">
            <a:avLst/>
          </a:prstGeom>
        </p:spPr>
        <p:txBody>
          <a:bodyPr vert="horz" lIns="80726" tIns="40363" rIns="80726" bIns="4036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34511" y="1763924"/>
            <a:ext cx="9621203" cy="4989038"/>
          </a:xfrm>
          <a:prstGeom prst="rect">
            <a:avLst/>
          </a:prstGeom>
        </p:spPr>
        <p:txBody>
          <a:bodyPr vert="horz" lIns="80726" tIns="40363" rIns="80726" bIns="40363"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534511" y="7006708"/>
            <a:ext cx="2494386" cy="402480"/>
          </a:xfrm>
          <a:prstGeom prst="rect">
            <a:avLst/>
          </a:prstGeom>
        </p:spPr>
        <p:txBody>
          <a:bodyPr vert="horz" lIns="80726" tIns="40363" rIns="80726" bIns="40363" rtlCol="0" anchor="ctr"/>
          <a:lstStyle>
            <a:lvl1pPr algn="l">
              <a:defRPr sz="900">
                <a:solidFill>
                  <a:schemeClr val="tx1">
                    <a:tint val="75000"/>
                  </a:schemeClr>
                </a:solidFill>
              </a:defRPr>
            </a:lvl1pPr>
          </a:lstStyle>
          <a:p>
            <a:fld id="{C34EA9F6-2D04-4057-B90E-95B5DB3A15E7}" type="datetimeFigureOut">
              <a:rPr lang="en-US" smtClean="0"/>
            </a:fld>
            <a:endParaRPr lang="en-US"/>
          </a:p>
        </p:txBody>
      </p:sp>
      <p:sp>
        <p:nvSpPr>
          <p:cNvPr id="5" name="Footer Placeholder 4"/>
          <p:cNvSpPr>
            <a:spLocks noGrp="1"/>
          </p:cNvSpPr>
          <p:nvPr>
            <p:ph type="ftr" sz="quarter" idx="3"/>
          </p:nvPr>
        </p:nvSpPr>
        <p:spPr>
          <a:xfrm>
            <a:off x="3652494" y="7006708"/>
            <a:ext cx="3385238" cy="402480"/>
          </a:xfrm>
          <a:prstGeom prst="rect">
            <a:avLst/>
          </a:prstGeom>
        </p:spPr>
        <p:txBody>
          <a:bodyPr vert="horz" lIns="80726" tIns="40363" rIns="80726" bIns="40363"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661328" y="7006708"/>
            <a:ext cx="2494386" cy="402480"/>
          </a:xfrm>
          <a:prstGeom prst="rect">
            <a:avLst/>
          </a:prstGeom>
        </p:spPr>
        <p:txBody>
          <a:bodyPr vert="horz" lIns="80726" tIns="40363" rIns="80726" bIns="40363" rtlCol="0" anchor="ctr"/>
          <a:lstStyle>
            <a:lvl1pPr algn="r">
              <a:defRPr sz="900">
                <a:solidFill>
                  <a:schemeClr val="tx1">
                    <a:tint val="75000"/>
                  </a:schemeClr>
                </a:solidFill>
              </a:defRPr>
            </a:lvl1pPr>
          </a:lstStyle>
          <a:p>
            <a:fld id="{9C8D60F8-B046-42B4-B7E8-CB3B33506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807085" rtl="0" eaLnBrk="1" latinLnBrk="0" hangingPunct="1">
        <a:spcBef>
          <a:spcPct val="0"/>
        </a:spcBef>
        <a:buNone/>
        <a:defRPr sz="4000" kern="1200">
          <a:solidFill>
            <a:schemeClr val="tx1"/>
          </a:solidFill>
          <a:latin typeface="+mj-lt"/>
          <a:ea typeface="+mj-ea"/>
          <a:cs typeface="+mj-cs"/>
        </a:defRPr>
      </a:lvl1pPr>
    </p:titleStyle>
    <p:bodyStyle>
      <a:lvl1pPr marL="302895" indent="-302895" algn="l" defTabSz="80708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1pPr>
      <a:lvl2pPr marL="655955" indent="-252095" algn="l" defTabSz="8070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009015" indent="-201930" algn="l" defTabSz="80708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12875"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16100"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19960"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23820"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27045"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30905"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07085" rtl="0" eaLnBrk="1" latinLnBrk="0" hangingPunct="1">
        <a:defRPr sz="1600" kern="1200">
          <a:solidFill>
            <a:schemeClr val="tx1"/>
          </a:solidFill>
          <a:latin typeface="+mn-lt"/>
          <a:ea typeface="+mn-ea"/>
          <a:cs typeface="+mn-cs"/>
        </a:defRPr>
      </a:lvl1pPr>
      <a:lvl2pPr marL="403860" algn="l" defTabSz="807085" rtl="0" eaLnBrk="1" latinLnBrk="0" hangingPunct="1">
        <a:defRPr sz="1600" kern="1200">
          <a:solidFill>
            <a:schemeClr val="tx1"/>
          </a:solidFill>
          <a:latin typeface="+mn-lt"/>
          <a:ea typeface="+mn-ea"/>
          <a:cs typeface="+mn-cs"/>
        </a:defRPr>
      </a:lvl2pPr>
      <a:lvl3pPr marL="807085" algn="l" defTabSz="807085" rtl="0" eaLnBrk="1" latinLnBrk="0" hangingPunct="1">
        <a:defRPr sz="1600" kern="1200">
          <a:solidFill>
            <a:schemeClr val="tx1"/>
          </a:solidFill>
          <a:latin typeface="+mn-lt"/>
          <a:ea typeface="+mn-ea"/>
          <a:cs typeface="+mn-cs"/>
        </a:defRPr>
      </a:lvl3pPr>
      <a:lvl4pPr marL="1210945" algn="l" defTabSz="807085" rtl="0" eaLnBrk="1" latinLnBrk="0" hangingPunct="1">
        <a:defRPr sz="1600" kern="1200">
          <a:solidFill>
            <a:schemeClr val="tx1"/>
          </a:solidFill>
          <a:latin typeface="+mn-lt"/>
          <a:ea typeface="+mn-ea"/>
          <a:cs typeface="+mn-cs"/>
        </a:defRPr>
      </a:lvl4pPr>
      <a:lvl5pPr marL="1614805" algn="l" defTabSz="807085" rtl="0" eaLnBrk="1" latinLnBrk="0" hangingPunct="1">
        <a:defRPr sz="1600" kern="1200">
          <a:solidFill>
            <a:schemeClr val="tx1"/>
          </a:solidFill>
          <a:latin typeface="+mn-lt"/>
          <a:ea typeface="+mn-ea"/>
          <a:cs typeface="+mn-cs"/>
        </a:defRPr>
      </a:lvl5pPr>
      <a:lvl6pPr marL="2018030" algn="l" defTabSz="807085" rtl="0" eaLnBrk="1" latinLnBrk="0" hangingPunct="1">
        <a:defRPr sz="1600" kern="1200">
          <a:solidFill>
            <a:schemeClr val="tx1"/>
          </a:solidFill>
          <a:latin typeface="+mn-lt"/>
          <a:ea typeface="+mn-ea"/>
          <a:cs typeface="+mn-cs"/>
        </a:defRPr>
      </a:lvl6pPr>
      <a:lvl7pPr marL="2421890" algn="l" defTabSz="807085" rtl="0" eaLnBrk="1" latinLnBrk="0" hangingPunct="1">
        <a:defRPr sz="1600" kern="1200">
          <a:solidFill>
            <a:schemeClr val="tx1"/>
          </a:solidFill>
          <a:latin typeface="+mn-lt"/>
          <a:ea typeface="+mn-ea"/>
          <a:cs typeface="+mn-cs"/>
        </a:defRPr>
      </a:lvl7pPr>
      <a:lvl8pPr marL="2825115" algn="l" defTabSz="807085" rtl="0" eaLnBrk="1" latinLnBrk="0" hangingPunct="1">
        <a:defRPr sz="1600" kern="1200">
          <a:solidFill>
            <a:schemeClr val="tx1"/>
          </a:solidFill>
          <a:latin typeface="+mn-lt"/>
          <a:ea typeface="+mn-ea"/>
          <a:cs typeface="+mn-cs"/>
        </a:defRPr>
      </a:lvl8pPr>
      <a:lvl9pPr marL="3228975" algn="l" defTabSz="807085"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11" y="302742"/>
            <a:ext cx="9621203" cy="1259946"/>
          </a:xfrm>
          <a:prstGeom prst="rect">
            <a:avLst/>
          </a:prstGeom>
        </p:spPr>
        <p:txBody>
          <a:bodyPr vert="horz" lIns="80726" tIns="40363" rIns="80726" bIns="4036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34511" y="1763924"/>
            <a:ext cx="9621203" cy="4989038"/>
          </a:xfrm>
          <a:prstGeom prst="rect">
            <a:avLst/>
          </a:prstGeom>
        </p:spPr>
        <p:txBody>
          <a:bodyPr vert="horz" lIns="80726" tIns="40363" rIns="80726" bIns="40363"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534511" y="7006708"/>
            <a:ext cx="2494386" cy="402480"/>
          </a:xfrm>
          <a:prstGeom prst="rect">
            <a:avLst/>
          </a:prstGeom>
        </p:spPr>
        <p:txBody>
          <a:bodyPr vert="horz" lIns="80726" tIns="40363" rIns="80726" bIns="40363" rtlCol="0" anchor="ctr"/>
          <a:lstStyle>
            <a:lvl1pPr algn="l">
              <a:defRPr sz="900">
                <a:solidFill>
                  <a:schemeClr val="tx1">
                    <a:tint val="75000"/>
                  </a:schemeClr>
                </a:solidFill>
              </a:defRPr>
            </a:lvl1pPr>
          </a:lstStyle>
          <a:p>
            <a:fld id="{C34EA9F6-2D04-4057-B90E-95B5DB3A15E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652494" y="7006708"/>
            <a:ext cx="3385238" cy="402480"/>
          </a:xfrm>
          <a:prstGeom prst="rect">
            <a:avLst/>
          </a:prstGeom>
        </p:spPr>
        <p:txBody>
          <a:bodyPr vert="horz" lIns="80726" tIns="40363" rIns="80726" bIns="40363"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661328" y="7006708"/>
            <a:ext cx="2494386" cy="402480"/>
          </a:xfrm>
          <a:prstGeom prst="rect">
            <a:avLst/>
          </a:prstGeom>
        </p:spPr>
        <p:txBody>
          <a:bodyPr vert="horz" lIns="80726" tIns="40363" rIns="80726" bIns="40363" rtlCol="0" anchor="ctr"/>
          <a:lstStyle>
            <a:lvl1pPr algn="r">
              <a:defRPr sz="900">
                <a:solidFill>
                  <a:schemeClr val="tx1">
                    <a:tint val="75000"/>
                  </a:schemeClr>
                </a:solidFill>
              </a:defRPr>
            </a:lvl1pPr>
          </a:lstStyle>
          <a:p>
            <a:fld id="{9C8D60F8-B046-42B4-B7E8-CB3B33506F89}"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807085" rtl="0" eaLnBrk="1" latinLnBrk="0" hangingPunct="1">
        <a:spcBef>
          <a:spcPct val="0"/>
        </a:spcBef>
        <a:buNone/>
        <a:defRPr sz="4000" kern="1200">
          <a:solidFill>
            <a:schemeClr val="tx1"/>
          </a:solidFill>
          <a:latin typeface="+mj-lt"/>
          <a:ea typeface="+mj-ea"/>
          <a:cs typeface="+mj-cs"/>
        </a:defRPr>
      </a:lvl1pPr>
    </p:titleStyle>
    <p:bodyStyle>
      <a:lvl1pPr marL="302895" indent="-302895" algn="l" defTabSz="80708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1pPr>
      <a:lvl2pPr marL="655955" indent="-252095" algn="l" defTabSz="8070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009015" indent="-201930" algn="l" defTabSz="80708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12875"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16100"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19960"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23820"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27045"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30905"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07085" rtl="0" eaLnBrk="1" latinLnBrk="0" hangingPunct="1">
        <a:defRPr sz="1600" kern="1200">
          <a:solidFill>
            <a:schemeClr val="tx1"/>
          </a:solidFill>
          <a:latin typeface="+mn-lt"/>
          <a:ea typeface="+mn-ea"/>
          <a:cs typeface="+mn-cs"/>
        </a:defRPr>
      </a:lvl1pPr>
      <a:lvl2pPr marL="403860" algn="l" defTabSz="807085" rtl="0" eaLnBrk="1" latinLnBrk="0" hangingPunct="1">
        <a:defRPr sz="1600" kern="1200">
          <a:solidFill>
            <a:schemeClr val="tx1"/>
          </a:solidFill>
          <a:latin typeface="+mn-lt"/>
          <a:ea typeface="+mn-ea"/>
          <a:cs typeface="+mn-cs"/>
        </a:defRPr>
      </a:lvl2pPr>
      <a:lvl3pPr marL="807085" algn="l" defTabSz="807085" rtl="0" eaLnBrk="1" latinLnBrk="0" hangingPunct="1">
        <a:defRPr sz="1600" kern="1200">
          <a:solidFill>
            <a:schemeClr val="tx1"/>
          </a:solidFill>
          <a:latin typeface="+mn-lt"/>
          <a:ea typeface="+mn-ea"/>
          <a:cs typeface="+mn-cs"/>
        </a:defRPr>
      </a:lvl3pPr>
      <a:lvl4pPr marL="1210945" algn="l" defTabSz="807085" rtl="0" eaLnBrk="1" latinLnBrk="0" hangingPunct="1">
        <a:defRPr sz="1600" kern="1200">
          <a:solidFill>
            <a:schemeClr val="tx1"/>
          </a:solidFill>
          <a:latin typeface="+mn-lt"/>
          <a:ea typeface="+mn-ea"/>
          <a:cs typeface="+mn-cs"/>
        </a:defRPr>
      </a:lvl4pPr>
      <a:lvl5pPr marL="1614805" algn="l" defTabSz="807085" rtl="0" eaLnBrk="1" latinLnBrk="0" hangingPunct="1">
        <a:defRPr sz="1600" kern="1200">
          <a:solidFill>
            <a:schemeClr val="tx1"/>
          </a:solidFill>
          <a:latin typeface="+mn-lt"/>
          <a:ea typeface="+mn-ea"/>
          <a:cs typeface="+mn-cs"/>
        </a:defRPr>
      </a:lvl5pPr>
      <a:lvl6pPr marL="2018030" algn="l" defTabSz="807085" rtl="0" eaLnBrk="1" latinLnBrk="0" hangingPunct="1">
        <a:defRPr sz="1600" kern="1200">
          <a:solidFill>
            <a:schemeClr val="tx1"/>
          </a:solidFill>
          <a:latin typeface="+mn-lt"/>
          <a:ea typeface="+mn-ea"/>
          <a:cs typeface="+mn-cs"/>
        </a:defRPr>
      </a:lvl6pPr>
      <a:lvl7pPr marL="2421890" algn="l" defTabSz="807085" rtl="0" eaLnBrk="1" latinLnBrk="0" hangingPunct="1">
        <a:defRPr sz="1600" kern="1200">
          <a:solidFill>
            <a:schemeClr val="tx1"/>
          </a:solidFill>
          <a:latin typeface="+mn-lt"/>
          <a:ea typeface="+mn-ea"/>
          <a:cs typeface="+mn-cs"/>
        </a:defRPr>
      </a:lvl7pPr>
      <a:lvl8pPr marL="2825115" algn="l" defTabSz="807085" rtl="0" eaLnBrk="1" latinLnBrk="0" hangingPunct="1">
        <a:defRPr sz="1600" kern="1200">
          <a:solidFill>
            <a:schemeClr val="tx1"/>
          </a:solidFill>
          <a:latin typeface="+mn-lt"/>
          <a:ea typeface="+mn-ea"/>
          <a:cs typeface="+mn-cs"/>
        </a:defRPr>
      </a:lvl8pPr>
      <a:lvl9pPr marL="3228975" algn="l" defTabSz="807085"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11" y="302742"/>
            <a:ext cx="9621203" cy="1259946"/>
          </a:xfrm>
          <a:prstGeom prst="rect">
            <a:avLst/>
          </a:prstGeom>
        </p:spPr>
        <p:txBody>
          <a:bodyPr vert="horz" lIns="80726" tIns="40363" rIns="80726" bIns="4036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34511" y="1763924"/>
            <a:ext cx="9621203" cy="4989038"/>
          </a:xfrm>
          <a:prstGeom prst="rect">
            <a:avLst/>
          </a:prstGeom>
        </p:spPr>
        <p:txBody>
          <a:bodyPr vert="horz" lIns="80726" tIns="40363" rIns="80726" bIns="40363"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534511" y="7006708"/>
            <a:ext cx="2494386" cy="402480"/>
          </a:xfrm>
          <a:prstGeom prst="rect">
            <a:avLst/>
          </a:prstGeom>
        </p:spPr>
        <p:txBody>
          <a:bodyPr vert="horz" lIns="80726" tIns="40363" rIns="80726" bIns="40363" rtlCol="0" anchor="ctr"/>
          <a:lstStyle>
            <a:lvl1pPr algn="l">
              <a:defRPr sz="900">
                <a:solidFill>
                  <a:schemeClr val="tx1">
                    <a:tint val="75000"/>
                  </a:schemeClr>
                </a:solidFill>
              </a:defRPr>
            </a:lvl1pPr>
          </a:lstStyle>
          <a:p>
            <a:fld id="{1C775F34-DD7C-4C81-B4F7-1118E50FD6FF}" type="datetime1">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652494" y="7006708"/>
            <a:ext cx="3385238" cy="402480"/>
          </a:xfrm>
          <a:prstGeom prst="rect">
            <a:avLst/>
          </a:prstGeom>
        </p:spPr>
        <p:txBody>
          <a:bodyPr vert="horz" lIns="80726" tIns="40363" rIns="80726" bIns="40363"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661328" y="7006708"/>
            <a:ext cx="2494386" cy="402480"/>
          </a:xfrm>
          <a:prstGeom prst="rect">
            <a:avLst/>
          </a:prstGeom>
        </p:spPr>
        <p:txBody>
          <a:bodyPr vert="horz" lIns="80726" tIns="40363" rIns="80726" bIns="40363" rtlCol="0" anchor="ctr"/>
          <a:lstStyle>
            <a:lvl1pPr algn="r">
              <a:defRPr sz="900">
                <a:solidFill>
                  <a:schemeClr val="tx1">
                    <a:tint val="75000"/>
                  </a:schemeClr>
                </a:solidFill>
              </a:defRPr>
            </a:lvl1pPr>
          </a:lstStyle>
          <a:p>
            <a:fld id="{A888E897-9033-4ED1-BD02-70FEF6230771}"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defTabSz="807085" rtl="0" eaLnBrk="1" latinLnBrk="0" hangingPunct="1">
        <a:spcBef>
          <a:spcPct val="0"/>
        </a:spcBef>
        <a:buNone/>
        <a:defRPr sz="4000" kern="1200">
          <a:solidFill>
            <a:schemeClr val="tx1"/>
          </a:solidFill>
          <a:latin typeface="+mj-lt"/>
          <a:ea typeface="+mj-ea"/>
          <a:cs typeface="+mj-cs"/>
        </a:defRPr>
      </a:lvl1pPr>
    </p:titleStyle>
    <p:bodyStyle>
      <a:lvl1pPr marL="302895" indent="-302895" algn="l" defTabSz="80708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1pPr>
      <a:lvl2pPr marL="655955" indent="-252095" algn="l" defTabSz="8070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009015" indent="-201930" algn="l" defTabSz="80708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12875"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16100"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19960"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23820"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27045"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30905" indent="-201930" algn="l" defTabSz="80708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07085" rtl="0" eaLnBrk="1" latinLnBrk="0" hangingPunct="1">
        <a:defRPr sz="1600" kern="1200">
          <a:solidFill>
            <a:schemeClr val="tx1"/>
          </a:solidFill>
          <a:latin typeface="+mn-lt"/>
          <a:ea typeface="+mn-ea"/>
          <a:cs typeface="+mn-cs"/>
        </a:defRPr>
      </a:lvl1pPr>
      <a:lvl2pPr marL="403860" algn="l" defTabSz="807085" rtl="0" eaLnBrk="1" latinLnBrk="0" hangingPunct="1">
        <a:defRPr sz="1600" kern="1200">
          <a:solidFill>
            <a:schemeClr val="tx1"/>
          </a:solidFill>
          <a:latin typeface="+mn-lt"/>
          <a:ea typeface="+mn-ea"/>
          <a:cs typeface="+mn-cs"/>
        </a:defRPr>
      </a:lvl2pPr>
      <a:lvl3pPr marL="807085" algn="l" defTabSz="807085" rtl="0" eaLnBrk="1" latinLnBrk="0" hangingPunct="1">
        <a:defRPr sz="1600" kern="1200">
          <a:solidFill>
            <a:schemeClr val="tx1"/>
          </a:solidFill>
          <a:latin typeface="+mn-lt"/>
          <a:ea typeface="+mn-ea"/>
          <a:cs typeface="+mn-cs"/>
        </a:defRPr>
      </a:lvl3pPr>
      <a:lvl4pPr marL="1210945" algn="l" defTabSz="807085" rtl="0" eaLnBrk="1" latinLnBrk="0" hangingPunct="1">
        <a:defRPr sz="1600" kern="1200">
          <a:solidFill>
            <a:schemeClr val="tx1"/>
          </a:solidFill>
          <a:latin typeface="+mn-lt"/>
          <a:ea typeface="+mn-ea"/>
          <a:cs typeface="+mn-cs"/>
        </a:defRPr>
      </a:lvl4pPr>
      <a:lvl5pPr marL="1614805" algn="l" defTabSz="807085" rtl="0" eaLnBrk="1" latinLnBrk="0" hangingPunct="1">
        <a:defRPr sz="1600" kern="1200">
          <a:solidFill>
            <a:schemeClr val="tx1"/>
          </a:solidFill>
          <a:latin typeface="+mn-lt"/>
          <a:ea typeface="+mn-ea"/>
          <a:cs typeface="+mn-cs"/>
        </a:defRPr>
      </a:lvl5pPr>
      <a:lvl6pPr marL="2018030" algn="l" defTabSz="807085" rtl="0" eaLnBrk="1" latinLnBrk="0" hangingPunct="1">
        <a:defRPr sz="1600" kern="1200">
          <a:solidFill>
            <a:schemeClr val="tx1"/>
          </a:solidFill>
          <a:latin typeface="+mn-lt"/>
          <a:ea typeface="+mn-ea"/>
          <a:cs typeface="+mn-cs"/>
        </a:defRPr>
      </a:lvl6pPr>
      <a:lvl7pPr marL="2421890" algn="l" defTabSz="807085" rtl="0" eaLnBrk="1" latinLnBrk="0" hangingPunct="1">
        <a:defRPr sz="1600" kern="1200">
          <a:solidFill>
            <a:schemeClr val="tx1"/>
          </a:solidFill>
          <a:latin typeface="+mn-lt"/>
          <a:ea typeface="+mn-ea"/>
          <a:cs typeface="+mn-cs"/>
        </a:defRPr>
      </a:lvl7pPr>
      <a:lvl8pPr marL="2825115" algn="l" defTabSz="807085" rtl="0" eaLnBrk="1" latinLnBrk="0" hangingPunct="1">
        <a:defRPr sz="1600" kern="1200">
          <a:solidFill>
            <a:schemeClr val="tx1"/>
          </a:solidFill>
          <a:latin typeface="+mn-lt"/>
          <a:ea typeface="+mn-ea"/>
          <a:cs typeface="+mn-cs"/>
        </a:defRPr>
      </a:lvl8pPr>
      <a:lvl9pPr marL="3228975" algn="l" defTabSz="807085"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953896" y="-899398"/>
            <a:ext cx="1916019" cy="180656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lIns="102433" tIns="51215" rIns="102433" bIns="51215" anchor="ctr"/>
          <a:lstStyle/>
          <a:p>
            <a:pPr algn="ctr" eaLnBrk="1" latinLnBrk="0" hangingPunct="1"/>
            <a:endParaRPr kumimoji="0" lang="en-US"/>
          </a:p>
        </p:txBody>
      </p:sp>
      <p:sp>
        <p:nvSpPr>
          <p:cNvPr id="8" name="Oval 7"/>
          <p:cNvSpPr/>
          <p:nvPr/>
        </p:nvSpPr>
        <p:spPr>
          <a:xfrm>
            <a:off x="197365" y="23268"/>
            <a:ext cx="1990027" cy="1876352"/>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lIns="102433" tIns="51215" rIns="102433" bIns="51215" anchor="ctr"/>
          <a:lstStyle/>
          <a:p>
            <a:pPr algn="ctr" eaLnBrk="1" latinLnBrk="0" hangingPunct="1"/>
            <a:endParaRPr kumimoji="0" lang="en-US"/>
          </a:p>
        </p:txBody>
      </p:sp>
      <p:sp>
        <p:nvSpPr>
          <p:cNvPr id="11" name="Donut 10"/>
          <p:cNvSpPr/>
          <p:nvPr/>
        </p:nvSpPr>
        <p:spPr>
          <a:xfrm rot="2315675">
            <a:off x="213810" y="1163032"/>
            <a:ext cx="1316073" cy="1215443"/>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lIns="102433" tIns="51215" rIns="102433" bIns="51215" anchor="ctr"/>
          <a:lstStyle/>
          <a:p>
            <a:pPr algn="ctr" eaLnBrk="1" latinLnBrk="0" hangingPunct="1"/>
            <a:endParaRPr kumimoji="0" lang="en-US"/>
          </a:p>
        </p:txBody>
      </p:sp>
      <p:sp>
        <p:nvSpPr>
          <p:cNvPr id="12" name="Rectangle 11"/>
          <p:cNvSpPr/>
          <p:nvPr/>
        </p:nvSpPr>
        <p:spPr>
          <a:xfrm>
            <a:off x="1184150" y="-54"/>
            <a:ext cx="9506077" cy="7559733"/>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2433" tIns="51215" rIns="102433" bIns="51215" anchor="ctr"/>
          <a:lstStyle/>
          <a:p>
            <a:pPr algn="ctr" eaLnBrk="1" latinLnBrk="0" hangingPunct="1"/>
            <a:endParaRPr kumimoji="0" lang="en-US"/>
          </a:p>
        </p:txBody>
      </p:sp>
      <p:sp>
        <p:nvSpPr>
          <p:cNvPr id="5" name="Title Placeholder 4"/>
          <p:cNvSpPr>
            <a:spLocks noGrp="1"/>
          </p:cNvSpPr>
          <p:nvPr>
            <p:ph type="title"/>
          </p:nvPr>
        </p:nvSpPr>
        <p:spPr>
          <a:xfrm>
            <a:off x="1678364" y="302742"/>
            <a:ext cx="8765985" cy="1259946"/>
          </a:xfrm>
          <a:prstGeom prst="rect">
            <a:avLst/>
          </a:prstGeom>
        </p:spPr>
        <p:txBody>
          <a:bodyPr lIns="102433" tIns="51215" rIns="102433" bIns="51215"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678364" y="1595931"/>
            <a:ext cx="8765985" cy="5291773"/>
          </a:xfrm>
          <a:prstGeom prst="rect">
            <a:avLst/>
          </a:prstGeom>
        </p:spPr>
        <p:txBody>
          <a:bodyPr lIns="102433" tIns="51215" rIns="102433" bIns="51215">
            <a:normAutofit/>
          </a:bodyPr>
          <a:lstStyle/>
          <a:p>
            <a:pPr lvl="0" eaLnBrk="1" latinLnBrk="0" hangingPunct="1"/>
            <a:r>
              <a:rPr kumimoji="0" lang="en-US" smtClean="0"/>
              <a:t>Click to edit Master text styles</a:t>
            </a:r>
            <a:endParaRPr kumimoji="0" lang="en-US" smtClean="0"/>
          </a:p>
          <a:p>
            <a:pPr lvl="1" eaLnBrk="1" latinLnBrk="0" hangingPunct="1"/>
            <a:r>
              <a:rPr kumimoji="0" lang="en-US" smtClean="0"/>
              <a:t>Second level</a:t>
            </a:r>
            <a:endParaRPr kumimoji="0" lang="en-US" smtClean="0"/>
          </a:p>
          <a:p>
            <a:pPr lvl="2" eaLnBrk="1" latinLnBrk="0" hangingPunct="1"/>
            <a:r>
              <a:rPr kumimoji="0" lang="en-US" smtClean="0"/>
              <a:t>Third level</a:t>
            </a:r>
            <a:endParaRPr kumimoji="0" lang="en-US" smtClean="0"/>
          </a:p>
          <a:p>
            <a:pPr lvl="3" eaLnBrk="1" latinLnBrk="0" hangingPunct="1"/>
            <a:r>
              <a:rPr kumimoji="0" lang="en-US" smtClean="0"/>
              <a:t>Fourth level</a:t>
            </a:r>
            <a:endParaRPr kumimoji="0" lang="en-US" smtClean="0"/>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4187005" y="6950701"/>
            <a:ext cx="2494386" cy="524977"/>
          </a:xfrm>
          <a:prstGeom prst="rect">
            <a:avLst/>
          </a:prstGeom>
        </p:spPr>
        <p:txBody>
          <a:bodyPr lIns="102433" tIns="51215" rIns="102433" bIns="51215" anchor="b"/>
          <a:lstStyle>
            <a:lvl1pPr algn="r" eaLnBrk="1" latinLnBrk="0" hangingPunct="1">
              <a:defRPr kumimoji="0" sz="1300">
                <a:solidFill>
                  <a:schemeClr val="bg2">
                    <a:shade val="50000"/>
                    <a:satMod val="200000"/>
                  </a:schemeClr>
                </a:solidFill>
              </a:defRPr>
            </a:lvl1pPr>
          </a:lstStyle>
          <a:p>
            <a:fld id="{C34EA9F6-2D04-4057-B90E-95B5DB3A15E7}" type="datetimeFigureOut">
              <a:rPr lang="en-US" smtClean="0"/>
            </a:fld>
            <a:endParaRPr lang="en-US"/>
          </a:p>
        </p:txBody>
      </p:sp>
      <p:sp>
        <p:nvSpPr>
          <p:cNvPr id="10" name="Footer Placeholder 9"/>
          <p:cNvSpPr>
            <a:spLocks noGrp="1"/>
          </p:cNvSpPr>
          <p:nvPr>
            <p:ph type="ftr" sz="quarter" idx="3"/>
          </p:nvPr>
        </p:nvSpPr>
        <p:spPr>
          <a:xfrm>
            <a:off x="6681391" y="6950701"/>
            <a:ext cx="3385238" cy="524977"/>
          </a:xfrm>
          <a:prstGeom prst="rect">
            <a:avLst/>
          </a:prstGeom>
        </p:spPr>
        <p:txBody>
          <a:bodyPr lIns="102433" tIns="51215" rIns="102433" bIns="51215" anchor="b"/>
          <a:lstStyle>
            <a:lvl1pPr eaLnBrk="1" latinLnBrk="0" hangingPunct="1">
              <a:defRPr kumimoji="0" sz="1300">
                <a:solidFill>
                  <a:schemeClr val="bg2">
                    <a:shade val="50000"/>
                    <a:satMod val="200000"/>
                  </a:schemeClr>
                </a:solidFill>
                <a:effectLst/>
              </a:defRPr>
            </a:lvl1pPr>
          </a:lstStyle>
          <a:p>
            <a:endParaRPr lang="en-US"/>
          </a:p>
        </p:txBody>
      </p:sp>
      <p:sp>
        <p:nvSpPr>
          <p:cNvPr id="22" name="Slide Number Placeholder 21"/>
          <p:cNvSpPr>
            <a:spLocks noGrp="1"/>
          </p:cNvSpPr>
          <p:nvPr>
            <p:ph type="sldNum" sz="quarter" idx="4"/>
          </p:nvPr>
        </p:nvSpPr>
        <p:spPr>
          <a:xfrm>
            <a:off x="10070191" y="6950701"/>
            <a:ext cx="534511" cy="524977"/>
          </a:xfrm>
          <a:prstGeom prst="rect">
            <a:avLst/>
          </a:prstGeom>
        </p:spPr>
        <p:txBody>
          <a:bodyPr lIns="102433" tIns="51215" rIns="102433" bIns="51215" anchor="b"/>
          <a:lstStyle>
            <a:lvl1pPr algn="ctr" eaLnBrk="1" latinLnBrk="0" hangingPunct="1">
              <a:defRPr kumimoji="0" sz="1300">
                <a:solidFill>
                  <a:schemeClr val="bg2">
                    <a:shade val="50000"/>
                    <a:satMod val="200000"/>
                  </a:schemeClr>
                </a:solidFill>
                <a:effectLst/>
              </a:defRPr>
            </a:lvl1pPr>
          </a:lstStyle>
          <a:p>
            <a:fld id="{9C8D60F8-B046-42B4-B7E8-CB3B33506F89}" type="slidenum">
              <a:rPr lang="en-US" smtClean="0"/>
            </a:fld>
            <a:endParaRPr lang="en-US"/>
          </a:p>
        </p:txBody>
      </p:sp>
      <p:sp>
        <p:nvSpPr>
          <p:cNvPr id="15" name="Rectangle 14"/>
          <p:cNvSpPr/>
          <p:nvPr/>
        </p:nvSpPr>
        <p:spPr bwMode="invGray">
          <a:xfrm>
            <a:off x="1186617" y="-54"/>
            <a:ext cx="85521" cy="7559733"/>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02433" tIns="51215" rIns="102433" bIns="51215"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1" latinLnBrk="0" hangingPunct="1">
        <a:spcBef>
          <a:spcPct val="0"/>
        </a:spcBef>
        <a:buNone/>
        <a:defRPr kumimoji="0" sz="49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409575" indent="-317500" algn="l" rtl="0" eaLnBrk="1" latinLnBrk="0" hangingPunct="1">
        <a:lnSpc>
          <a:spcPct val="100000"/>
        </a:lnSpc>
        <a:spcBef>
          <a:spcPts val="670"/>
        </a:spcBef>
        <a:buClr>
          <a:schemeClr val="accent1"/>
        </a:buClr>
        <a:buSzPct val="80000"/>
        <a:buFont typeface="Wingdings 2"/>
        <a:buChar char=""/>
        <a:defRPr kumimoji="0" sz="3500" kern="1200">
          <a:solidFill>
            <a:schemeClr val="tx1"/>
          </a:solidFill>
          <a:latin typeface="+mn-lt"/>
          <a:ea typeface="+mn-ea"/>
          <a:cs typeface="+mn-cs"/>
        </a:defRPr>
      </a:lvl1pPr>
      <a:lvl2pPr marL="716915" indent="-266065" algn="l" rtl="0" eaLnBrk="1" latinLnBrk="0" hangingPunct="1">
        <a:lnSpc>
          <a:spcPct val="100000"/>
        </a:lnSpc>
        <a:spcBef>
          <a:spcPts val="615"/>
        </a:spcBef>
        <a:buClr>
          <a:schemeClr val="accent1"/>
        </a:buClr>
        <a:buFont typeface="Verdana" panose="020B0604030504040204"/>
        <a:buChar char="◦"/>
        <a:defRPr kumimoji="0" sz="3100" kern="1200">
          <a:solidFill>
            <a:schemeClr val="tx1"/>
          </a:solidFill>
          <a:latin typeface="+mn-lt"/>
          <a:ea typeface="+mn-ea"/>
          <a:cs typeface="+mn-cs"/>
        </a:defRPr>
      </a:lvl2pPr>
      <a:lvl3pPr marL="993775" indent="-255905" algn="l" rtl="0" eaLnBrk="1" latinLnBrk="0" hangingPunct="1">
        <a:lnSpc>
          <a:spcPct val="100000"/>
        </a:lnSpc>
        <a:spcBef>
          <a:spcPct val="20000"/>
        </a:spcBef>
        <a:buClr>
          <a:schemeClr val="accent2"/>
        </a:buClr>
        <a:buFont typeface="Wingdings 2"/>
        <a:buChar char=""/>
        <a:defRPr kumimoji="0" sz="2700" kern="1200">
          <a:solidFill>
            <a:schemeClr val="tx1"/>
          </a:solidFill>
          <a:latin typeface="+mn-lt"/>
          <a:ea typeface="+mn-ea"/>
          <a:cs typeface="+mn-cs"/>
        </a:defRPr>
      </a:lvl3pPr>
      <a:lvl4pPr marL="1229360" indent="-194310" algn="l" rtl="0" eaLnBrk="1" latinLnBrk="0" hangingPunct="1">
        <a:lnSpc>
          <a:spcPct val="100000"/>
        </a:lnSpc>
        <a:spcBef>
          <a:spcPct val="20000"/>
        </a:spcBef>
        <a:buClr>
          <a:schemeClr val="accent3"/>
        </a:buClr>
        <a:buFont typeface="Wingdings 2"/>
        <a:buChar char=""/>
        <a:defRPr kumimoji="0" sz="2200" kern="1200">
          <a:solidFill>
            <a:schemeClr val="tx1"/>
          </a:solidFill>
          <a:latin typeface="+mn-lt"/>
          <a:ea typeface="+mn-ea"/>
          <a:cs typeface="+mn-cs"/>
        </a:defRPr>
      </a:lvl4pPr>
      <a:lvl5pPr marL="1454785" indent="-205105" algn="l" rtl="0" eaLnBrk="1" latinLnBrk="0" hangingPunct="1">
        <a:lnSpc>
          <a:spcPct val="100000"/>
        </a:lnSpc>
        <a:spcBef>
          <a:spcPct val="20000"/>
        </a:spcBef>
        <a:buClr>
          <a:schemeClr val="accent4"/>
        </a:buClr>
        <a:buFont typeface="Wingdings 2"/>
        <a:buChar char=""/>
        <a:defRPr kumimoji="0" sz="2200" kern="1200">
          <a:solidFill>
            <a:schemeClr val="tx1"/>
          </a:solidFill>
          <a:latin typeface="+mn-lt"/>
          <a:ea typeface="+mn-ea"/>
          <a:cs typeface="+mn-cs"/>
        </a:defRPr>
      </a:lvl5pPr>
      <a:lvl6pPr marL="1690370" indent="-205105" algn="l" rtl="0" eaLnBrk="1" latinLnBrk="0" hangingPunct="1">
        <a:lnSpc>
          <a:spcPct val="100000"/>
        </a:lnSpc>
        <a:spcBef>
          <a:spcPct val="20000"/>
        </a:spcBef>
        <a:buClr>
          <a:schemeClr val="accent5"/>
        </a:buClr>
        <a:buFont typeface="Wingdings 2"/>
        <a:buChar char=""/>
        <a:defRPr kumimoji="0" sz="2200" kern="1200">
          <a:solidFill>
            <a:schemeClr val="tx1"/>
          </a:solidFill>
          <a:latin typeface="+mn-lt"/>
          <a:ea typeface="+mn-ea"/>
          <a:cs typeface="+mn-cs"/>
        </a:defRPr>
      </a:lvl6pPr>
      <a:lvl7pPr marL="1925955" indent="-205105" algn="l" rtl="0" eaLnBrk="1" latinLnBrk="0" hangingPunct="1">
        <a:lnSpc>
          <a:spcPct val="100000"/>
        </a:lnSpc>
        <a:spcBef>
          <a:spcPct val="20000"/>
        </a:spcBef>
        <a:buClr>
          <a:schemeClr val="accent6"/>
        </a:buClr>
        <a:buFont typeface="Wingdings 2"/>
        <a:buChar char=""/>
        <a:defRPr kumimoji="0" sz="2200" kern="1200">
          <a:solidFill>
            <a:schemeClr val="tx1"/>
          </a:solidFill>
          <a:latin typeface="+mn-lt"/>
          <a:ea typeface="+mn-ea"/>
          <a:cs typeface="+mn-cs"/>
        </a:defRPr>
      </a:lvl7pPr>
      <a:lvl8pPr marL="2151380" indent="-205105" algn="l" rtl="0" eaLnBrk="1" latinLnBrk="0" hangingPunct="1">
        <a:lnSpc>
          <a:spcPct val="100000"/>
        </a:lnSpc>
        <a:spcBef>
          <a:spcPct val="20000"/>
        </a:spcBef>
        <a:buClr>
          <a:schemeClr val="accent6"/>
        </a:buClr>
        <a:buFont typeface="Wingdings 2"/>
        <a:buChar char=""/>
        <a:defRPr kumimoji="0" sz="2200" kern="1200">
          <a:solidFill>
            <a:schemeClr val="tx1"/>
          </a:solidFill>
          <a:latin typeface="+mn-lt"/>
          <a:ea typeface="+mn-ea"/>
          <a:cs typeface="+mn-cs"/>
        </a:defRPr>
      </a:lvl8pPr>
      <a:lvl9pPr marL="2386965" indent="-205105" algn="l" rtl="0" eaLnBrk="1" latinLnBrk="0" hangingPunct="1">
        <a:lnSpc>
          <a:spcPct val="100000"/>
        </a:lnSpc>
        <a:spcBef>
          <a:spcPct val="20000"/>
        </a:spcBef>
        <a:buClr>
          <a:schemeClr val="accent6"/>
        </a:buClr>
        <a:buFont typeface="Wingdings 2"/>
        <a:buChar char=""/>
        <a:defRPr kumimoji="0" sz="2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12445" algn="l" rtl="0" eaLnBrk="1" latinLnBrk="0" hangingPunct="1">
        <a:defRPr kumimoji="0" kern="1200">
          <a:solidFill>
            <a:schemeClr val="tx1"/>
          </a:solidFill>
          <a:latin typeface="+mn-lt"/>
          <a:ea typeface="+mn-ea"/>
          <a:cs typeface="+mn-cs"/>
        </a:defRPr>
      </a:lvl2pPr>
      <a:lvl3pPr marL="1024255" algn="l" rtl="0" eaLnBrk="1" latinLnBrk="0" hangingPunct="1">
        <a:defRPr kumimoji="0" kern="1200">
          <a:solidFill>
            <a:schemeClr val="tx1"/>
          </a:solidFill>
          <a:latin typeface="+mn-lt"/>
          <a:ea typeface="+mn-ea"/>
          <a:cs typeface="+mn-cs"/>
        </a:defRPr>
      </a:lvl3pPr>
      <a:lvl4pPr marL="1536700" algn="l" rtl="0" eaLnBrk="1" latinLnBrk="0" hangingPunct="1">
        <a:defRPr kumimoji="0" kern="1200">
          <a:solidFill>
            <a:schemeClr val="tx1"/>
          </a:solidFill>
          <a:latin typeface="+mn-lt"/>
          <a:ea typeface="+mn-ea"/>
          <a:cs typeface="+mn-cs"/>
        </a:defRPr>
      </a:lvl4pPr>
      <a:lvl5pPr marL="2048510" algn="l" rtl="0" eaLnBrk="1" latinLnBrk="0" hangingPunct="1">
        <a:defRPr kumimoji="0" kern="1200">
          <a:solidFill>
            <a:schemeClr val="tx1"/>
          </a:solidFill>
          <a:latin typeface="+mn-lt"/>
          <a:ea typeface="+mn-ea"/>
          <a:cs typeface="+mn-cs"/>
        </a:defRPr>
      </a:lvl5pPr>
      <a:lvl6pPr marL="2560955" algn="l" rtl="0" eaLnBrk="1" latinLnBrk="0" hangingPunct="1">
        <a:defRPr kumimoji="0" kern="1200">
          <a:solidFill>
            <a:schemeClr val="tx1"/>
          </a:solidFill>
          <a:latin typeface="+mn-lt"/>
          <a:ea typeface="+mn-ea"/>
          <a:cs typeface="+mn-cs"/>
        </a:defRPr>
      </a:lvl6pPr>
      <a:lvl7pPr marL="3072765" algn="l" rtl="0" eaLnBrk="1" latinLnBrk="0" hangingPunct="1">
        <a:defRPr kumimoji="0" kern="1200">
          <a:solidFill>
            <a:schemeClr val="tx1"/>
          </a:solidFill>
          <a:latin typeface="+mn-lt"/>
          <a:ea typeface="+mn-ea"/>
          <a:cs typeface="+mn-cs"/>
        </a:defRPr>
      </a:lvl7pPr>
      <a:lvl8pPr marL="3585210" algn="l" rtl="0" eaLnBrk="1" latinLnBrk="0" hangingPunct="1">
        <a:defRPr kumimoji="0" kern="1200">
          <a:solidFill>
            <a:schemeClr val="tx1"/>
          </a:solidFill>
          <a:latin typeface="+mn-lt"/>
          <a:ea typeface="+mn-ea"/>
          <a:cs typeface="+mn-cs"/>
        </a:defRPr>
      </a:lvl8pPr>
      <a:lvl9pPr marL="409702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image" Target="../media/image5.wmf"/><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7.jpeg"/><Relationship Id="rId2" Type="http://schemas.openxmlformats.org/officeDocument/2006/relationships/image" Target="../media/image16.jpe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7.jpeg"/><Relationship Id="rId2" Type="http://schemas.openxmlformats.org/officeDocument/2006/relationships/image" Target="../media/image15.jpeg"/><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7.jpeg"/><Relationship Id="rId2" Type="http://schemas.openxmlformats.org/officeDocument/2006/relationships/image" Target="../media/image16.jpe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36.xml"/><Relationship Id="rId5" Type="http://schemas.openxmlformats.org/officeDocument/2006/relationships/image" Target="../media/image7.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41.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7.jpeg"/><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7.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7.jpeg"/><Relationship Id="rId2" Type="http://schemas.openxmlformats.org/officeDocument/2006/relationships/image" Target="../media/image26.jpeg"/><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9.xml"/><Relationship Id="rId2" Type="http://schemas.openxmlformats.org/officeDocument/2006/relationships/image" Target="../media/image7.jpe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image" Target="../media/image7.jpeg"/><Relationship Id="rId2" Type="http://schemas.openxmlformats.org/officeDocument/2006/relationships/image" Target="../media/image28.jpeg"/><Relationship Id="rId1" Type="http://schemas.openxmlformats.org/officeDocument/2006/relationships/image" Target="../media/image27.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image" Target="../media/image7.jpeg"/><Relationship Id="rId3" Type="http://schemas.openxmlformats.org/officeDocument/2006/relationships/image" Target="../media/image29.jpeg"/><Relationship Id="rId2" Type="http://schemas.openxmlformats.org/officeDocument/2006/relationships/hyperlink" Target="http://giacaphe.com/10771/quy-trinh-che-bien-phan-huu-co-vi-sinh-tu-vo-ca-phe/phan-vi-sinh-tu-vo-ca-phe-2/" TargetMode="External"/><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7.jpeg"/><Relationship Id="rId2" Type="http://schemas.openxmlformats.org/officeDocument/2006/relationships/image" Target="../media/image31.jpeg"/><Relationship Id="rId1" Type="http://schemas.openxmlformats.org/officeDocument/2006/relationships/image" Target="../media/image30.jpe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image" Target="../media/image7.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6.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36.xml"/><Relationship Id="rId5" Type="http://schemas.openxmlformats.org/officeDocument/2006/relationships/image" Target="../media/image7.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14.png"/><Relationship Id="rId2" Type="http://schemas.microsoft.com/office/2007/relationships/media" Target="file:///C:\Users\Giau\Downloads\TPHCM-%20Nhi&#7873;u%20b&#227;i%20t&#7853;p%20k&#7871;t%20r&#225;c%20th&#7843;i%20g&#226;y%20&#244;%20nhi&#7877;m.mp4" TargetMode="External"/><Relationship Id="rId1" Type="http://schemas.openxmlformats.org/officeDocument/2006/relationships/video" Target="file:///C:\Users\Giau\Downloads\TPHCM-%20Nhi&#7873;u%20b&#227;i%20t&#7853;p%20k&#7871;t%20r&#225;c%20th&#7843;i%20g&#226;y%20&#244;%20nhi&#7877;m.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pPr eaLnBrk="1" hangingPunct="1"/>
            <a:endParaRPr lang="vi-VN" smtClean="0"/>
          </a:p>
        </p:txBody>
      </p:sp>
      <p:sp>
        <p:nvSpPr>
          <p:cNvPr id="21507" name="Content Placeholder 2"/>
          <p:cNvSpPr>
            <a:spLocks noGrp="1"/>
          </p:cNvSpPr>
          <p:nvPr>
            <p:ph idx="1"/>
          </p:nvPr>
        </p:nvSpPr>
        <p:spPr/>
        <p:txBody>
          <a:bodyPr/>
          <a:lstStyle/>
          <a:p>
            <a:pPr eaLnBrk="1" hangingPunct="1"/>
            <a:endParaRPr lang="vi-VN" smtClean="0"/>
          </a:p>
        </p:txBody>
      </p:sp>
      <p:pic>
        <p:nvPicPr>
          <p:cNvPr id="21508" name="Picture 5" descr="http://hinhnendep.pro/wp-content/uploads/2015/07/Tong-hop-nhung-mau-hinh-nen-powerpoint-de-thuong-nhat-2015-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 y="0"/>
            <a:ext cx="11182083" cy="79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2987956" y="931918"/>
            <a:ext cx="6171079" cy="820178"/>
          </a:xfrm>
          <a:prstGeom prst="rect">
            <a:avLst/>
          </a:prstGeom>
          <a:blipFill>
            <a:blip r:embed="rId2" cstate="print"/>
            <a:tile tx="0" ty="0" sx="100000" sy="100000" flip="none" algn="tl"/>
          </a:blipFill>
          <a:ln w="38100" cap="sq" cmpd="dbl">
            <a:noFill/>
            <a:miter lim="800000"/>
            <a:headEnd type="none" w="sm" len="sm"/>
            <a:tailEnd type="none" w="sm" len="sm"/>
          </a:ln>
          <a:effectLst/>
        </p:spPr>
        <p:txBody>
          <a:bodyPr wrap="square" lIns="80726" tIns="40363" rIns="80726" bIns="40363">
            <a:spAutoFit/>
          </a:bodyPr>
          <a:lstStyle/>
          <a:p>
            <a:pPr algn="just">
              <a:spcBef>
                <a:spcPct val="50000"/>
              </a:spcBef>
              <a:defRPr/>
            </a:pPr>
            <a:r>
              <a:rPr lang="en-US"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panose="020B0604020202020204" pitchFamily="34" charset="0"/>
              </a:rPr>
              <a:t>KIỂM TRA BÀI CŨ</a:t>
            </a:r>
            <a:endParaRPr lang="en-US"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panose="020B0604020202020204" pitchFamily="34" charset="0"/>
            </a:endParaRPr>
          </a:p>
        </p:txBody>
      </p:sp>
      <p:sp>
        <p:nvSpPr>
          <p:cNvPr id="6" name="Rectangle 5"/>
          <p:cNvSpPr/>
          <p:nvPr/>
        </p:nvSpPr>
        <p:spPr>
          <a:xfrm>
            <a:off x="7954267" y="6716214"/>
            <a:ext cx="3199638" cy="1111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726" tIns="40363" rIns="80726" bIns="40363" anchor="ctr"/>
          <a:lstStyle/>
          <a:p>
            <a:pPr algn="ctr">
              <a:defRPr/>
            </a:pPr>
            <a:endParaRPr lang="vi-VN"/>
          </a:p>
        </p:txBody>
      </p:sp>
      <p:pic>
        <p:nvPicPr>
          <p:cNvPr id="18" name="Picture 11" descr="ho"/>
          <p:cNvPicPr>
            <a:picLocks noChangeAspect="1" noChangeArrowheads="1" noCrop="1"/>
          </p:cNvPicPr>
          <p:nvPr/>
        </p:nvPicPr>
        <p:blipFill>
          <a:blip r:embed="rId3"/>
          <a:srcRect/>
          <a:stretch>
            <a:fillRect/>
          </a:stretch>
        </p:blipFill>
        <p:spPr bwMode="auto">
          <a:xfrm>
            <a:off x="365051" y="2856348"/>
            <a:ext cx="1137422" cy="182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j04298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294693">
            <a:off x="8132532" y="213005"/>
            <a:ext cx="2053008" cy="201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ontent Placeholder 3"/>
          <p:cNvSpPr txBox="1"/>
          <p:nvPr/>
        </p:nvSpPr>
        <p:spPr>
          <a:xfrm>
            <a:off x="1533213" y="2800234"/>
            <a:ext cx="9157012" cy="1469416"/>
          </a:xfrm>
          <a:prstGeom prst="rect">
            <a:avLst/>
          </a:prstGeom>
        </p:spPr>
        <p:style>
          <a:lnRef idx="1">
            <a:schemeClr val="accent3"/>
          </a:lnRef>
          <a:fillRef idx="2">
            <a:schemeClr val="accent3"/>
          </a:fillRef>
          <a:effectRef idx="1">
            <a:schemeClr val="accent3"/>
          </a:effectRef>
          <a:fontRef idx="minor">
            <a:schemeClr val="dk1"/>
          </a:fontRef>
        </p:style>
        <p:txBody>
          <a:bodyPr vert="horz" lIns="80726" tIns="40363" rIns="80726" bIns="40363"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None/>
            </a:pPr>
            <a:r>
              <a:rPr lang="en-US" sz="44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pt-BR" sz="44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Câu 1: Phân bón là gì? Phân bón được chia làm mấy nhóm chính?</a:t>
            </a:r>
            <a:endParaRPr lang="pt-BR" sz="44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endParaRPr lang="pt-BR" sz="44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endParaRPr lang="vi-VN" sz="44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r>
              <a:rPr lang="en-US" sz="44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endParaRPr lang="en-US" sz="44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Content Placeholder 3"/>
          <p:cNvSpPr txBox="1"/>
          <p:nvPr/>
        </p:nvSpPr>
        <p:spPr>
          <a:xfrm>
            <a:off x="1541082" y="5125714"/>
            <a:ext cx="9157012" cy="1429691"/>
          </a:xfrm>
          <a:prstGeom prst="rect">
            <a:avLst/>
          </a:prstGeom>
        </p:spPr>
        <p:style>
          <a:lnRef idx="1">
            <a:schemeClr val="accent3"/>
          </a:lnRef>
          <a:fillRef idx="2">
            <a:schemeClr val="accent3"/>
          </a:fillRef>
          <a:effectRef idx="1">
            <a:schemeClr val="accent3"/>
          </a:effectRef>
          <a:fontRef idx="minor">
            <a:schemeClr val="dk1"/>
          </a:fontRef>
        </p:style>
        <p:txBody>
          <a:bodyPr vert="horz" lIns="80726" tIns="40363" rIns="80726" bIns="40363"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None/>
            </a:pP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pt-BR"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 2: Nêu tác dụng của phân bón trong trồng trọt?</a:t>
            </a:r>
            <a:endParaRPr lang="pt-BR"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endParaRPr lang="pt-BR"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endParaRPr lang="vi-VN"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fade">
                                      <p:cBhvr>
                                        <p:cTn id="14" dur="1000"/>
                                        <p:tgtEl>
                                          <p:spTgt spid="21">
                                            <p:txEl>
                                              <p:pRg st="0" end="0"/>
                                            </p:txEl>
                                          </p:spTgt>
                                        </p:tgtEl>
                                      </p:cBhvr>
                                    </p:animEffect>
                                    <p:anim calcmode="lin" valueType="num">
                                      <p:cBhvr>
                                        <p:cTn id="15"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3" end="3"/>
                                            </p:txEl>
                                          </p:spTgt>
                                        </p:tgtEl>
                                        <p:attrNameLst>
                                          <p:attrName>style.visibility</p:attrName>
                                        </p:attrNameLst>
                                      </p:cBhvr>
                                      <p:to>
                                        <p:strVal val="visible"/>
                                      </p:to>
                                    </p:set>
                                    <p:animEffect transition="in" filter="fade">
                                      <p:cBhvr>
                                        <p:cTn id="21" dur="1000"/>
                                        <p:tgtEl>
                                          <p:spTgt spid="21">
                                            <p:txEl>
                                              <p:pRg st="3" end="3"/>
                                            </p:txEl>
                                          </p:spTgt>
                                        </p:tgtEl>
                                      </p:cBhvr>
                                    </p:animEffect>
                                    <p:anim calcmode="lin" valueType="num">
                                      <p:cBhvr>
                                        <p:cTn id="22"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fade">
                                      <p:cBhvr>
                                        <p:cTn id="35" dur="1000"/>
                                        <p:tgtEl>
                                          <p:spTgt spid="11">
                                            <p:txEl>
                                              <p:pRg st="3" end="3"/>
                                            </p:txEl>
                                          </p:spTgt>
                                        </p:tgtEl>
                                      </p:cBhvr>
                                    </p:animEffect>
                                    <p:anim calcmode="lin" valueType="num">
                                      <p:cBhvr>
                                        <p:cTn id="36"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9" name="Picture 9" descr="Kết quả hình ảnh cho BÓN THÚC"/>
          <p:cNvPicPr>
            <a:picLocks noChangeAspect="1"/>
          </p:cNvPicPr>
          <p:nvPr/>
        </p:nvPicPr>
        <p:blipFill>
          <a:blip r:embed="rId1"/>
          <a:stretch>
            <a:fillRect/>
          </a:stretch>
        </p:blipFill>
        <p:spPr>
          <a:xfrm>
            <a:off x="608965" y="2256790"/>
            <a:ext cx="4955540" cy="4507230"/>
          </a:xfrm>
          <a:prstGeom prst="rect">
            <a:avLst/>
          </a:prstGeom>
          <a:noFill/>
          <a:ln w="9525">
            <a:noFill/>
          </a:ln>
        </p:spPr>
      </p:pic>
      <p:pic>
        <p:nvPicPr>
          <p:cNvPr id="14340" name="Picture 11" descr="Kết quả hình ảnh cho BÓN THÚC"/>
          <p:cNvPicPr>
            <a:picLocks noChangeAspect="1"/>
          </p:cNvPicPr>
          <p:nvPr/>
        </p:nvPicPr>
        <p:blipFill>
          <a:blip r:embed="rId2"/>
          <a:stretch>
            <a:fillRect/>
          </a:stretch>
        </p:blipFill>
        <p:spPr>
          <a:xfrm>
            <a:off x="5564380" y="2255967"/>
            <a:ext cx="4997785" cy="4507806"/>
          </a:xfrm>
          <a:prstGeom prst="rect">
            <a:avLst/>
          </a:prstGeom>
          <a:noFill/>
          <a:ln w="9525">
            <a:noFill/>
          </a:ln>
        </p:spPr>
      </p:pic>
      <p:sp>
        <p:nvSpPr>
          <p:cNvPr id="2" name="TextBox 1"/>
          <p:cNvSpPr txBox="1"/>
          <p:nvPr/>
        </p:nvSpPr>
        <p:spPr>
          <a:xfrm>
            <a:off x="2105025" y="6682740"/>
            <a:ext cx="720725" cy="769620"/>
          </a:xfrm>
          <a:prstGeom prst="rect">
            <a:avLst/>
          </a:prstGeom>
          <a:noFill/>
        </p:spPr>
        <p:txBody>
          <a:bodyPr wrap="square">
            <a:spAutoFit/>
          </a:bodyPr>
          <a:lstStyle/>
          <a:p>
            <a:pPr marR="0" defTabSz="914400">
              <a:buClrTx/>
              <a:buSzTx/>
              <a:buFontTx/>
              <a:buNone/>
              <a:defRPr/>
            </a:pPr>
            <a:r>
              <a:rPr kumimoji="0" lang="en-US" sz="4410" b="1" kern="1200" cap="none" spc="0" normalizeH="0" baseline="0" noProof="0" dirty="0">
                <a:ln w="18000">
                  <a:solidFill>
                    <a:schemeClr val="accent2">
                      <a:satMod val="140000"/>
                    </a:schemeClr>
                  </a:solidFill>
                  <a:prstDash val="solid"/>
                  <a:miter lim="800000"/>
                </a:ln>
                <a:effectLst>
                  <a:outerShdw blurRad="25500" dist="23000" dir="7020000" algn="tl">
                    <a:srgbClr val="000000">
                      <a:alpha val="50000"/>
                    </a:srgbClr>
                  </a:outerShdw>
                </a:effectLst>
                <a:latin typeface="Arial" panose="020B0604020202020204" pitchFamily="34" charset="0"/>
                <a:ea typeface="+mn-ea"/>
                <a:cs typeface="+mn-cs"/>
              </a:rPr>
              <a:t>A</a:t>
            </a:r>
            <a:endParaRPr kumimoji="0" lang="en-US" sz="4410" b="1" kern="1200" cap="none" spc="0" normalizeH="0" baseline="0" noProof="0" dirty="0">
              <a:ln w="18000">
                <a:solidFill>
                  <a:schemeClr val="accent2">
                    <a:satMod val="140000"/>
                  </a:schemeClr>
                </a:solidFill>
                <a:prstDash val="solid"/>
                <a:miter lim="800000"/>
              </a:ln>
              <a:effectLst>
                <a:outerShdw blurRad="25500" dist="23000" dir="7020000" algn="tl">
                  <a:srgbClr val="000000">
                    <a:alpha val="50000"/>
                  </a:srgbClr>
                </a:outerShdw>
              </a:effectLst>
              <a:latin typeface="Arial" panose="020B0604020202020204" pitchFamily="34" charset="0"/>
              <a:ea typeface="+mn-ea"/>
              <a:cs typeface="+mn-cs"/>
            </a:endParaRPr>
          </a:p>
        </p:txBody>
      </p:sp>
      <p:sp>
        <p:nvSpPr>
          <p:cNvPr id="6" name="TextBox 5"/>
          <p:cNvSpPr txBox="1"/>
          <p:nvPr/>
        </p:nvSpPr>
        <p:spPr>
          <a:xfrm>
            <a:off x="7433945" y="6764020"/>
            <a:ext cx="350520" cy="769620"/>
          </a:xfrm>
          <a:prstGeom prst="rect">
            <a:avLst/>
          </a:prstGeom>
          <a:noFill/>
        </p:spPr>
        <p:txBody>
          <a:bodyPr wrap="square">
            <a:spAutoFit/>
          </a:bodyPr>
          <a:lstStyle/>
          <a:p>
            <a:pPr marR="0" defTabSz="914400">
              <a:buClrTx/>
              <a:buSzTx/>
              <a:buFontTx/>
              <a:buNone/>
              <a:defRPr/>
            </a:pPr>
            <a:r>
              <a:rPr kumimoji="0" lang="en-US" sz="4410" b="1" kern="1200" cap="none" spc="0" normalizeH="0" baseline="0" noProof="0" dirty="0">
                <a:ln w="18000">
                  <a:solidFill>
                    <a:schemeClr val="accent2">
                      <a:satMod val="140000"/>
                    </a:schemeClr>
                  </a:solidFill>
                  <a:prstDash val="solid"/>
                  <a:miter lim="800000"/>
                </a:ln>
                <a:effectLst>
                  <a:outerShdw blurRad="25500" dist="23000" dir="7020000" algn="tl">
                    <a:srgbClr val="000000">
                      <a:alpha val="50000"/>
                    </a:srgbClr>
                  </a:outerShdw>
                </a:effectLst>
                <a:latin typeface="Arial" panose="020B0604020202020204" pitchFamily="34" charset="0"/>
                <a:ea typeface="+mn-ea"/>
                <a:cs typeface="+mn-cs"/>
              </a:rPr>
              <a:t>B</a:t>
            </a:r>
            <a:endParaRPr kumimoji="0" lang="en-US" sz="4410" b="1" kern="1200" cap="none" spc="0" normalizeH="0" baseline="0" noProof="0" dirty="0">
              <a:ln w="18000">
                <a:solidFill>
                  <a:schemeClr val="accent2">
                    <a:satMod val="140000"/>
                  </a:schemeClr>
                </a:solidFill>
                <a:prstDash val="solid"/>
                <a:miter lim="800000"/>
              </a:ln>
              <a:effectLst>
                <a:outerShdw blurRad="25500" dist="23000" dir="7020000" algn="tl">
                  <a:srgbClr val="000000">
                    <a:alpha val="50000"/>
                  </a:srgbClr>
                </a:outerShdw>
              </a:effectLst>
              <a:latin typeface="Arial" panose="020B0604020202020204" pitchFamily="34" charset="0"/>
              <a:ea typeface="+mn-ea"/>
              <a:cs typeface="+mn-cs"/>
            </a:endParaRPr>
          </a:p>
        </p:txBody>
      </p:sp>
      <p:sp>
        <p:nvSpPr>
          <p:cNvPr id="4" name="Text Box 3"/>
          <p:cNvSpPr txBox="1"/>
          <p:nvPr/>
        </p:nvSpPr>
        <p:spPr>
          <a:xfrm>
            <a:off x="1393825" y="1102360"/>
            <a:ext cx="4793615" cy="583565"/>
          </a:xfrm>
          <a:prstGeom prst="rect">
            <a:avLst/>
          </a:prstGeom>
          <a:noFill/>
        </p:spPr>
        <p:txBody>
          <a:bodyPr wrap="square" rtlCol="0" anchor="t">
            <a:spAutoFit/>
          </a:bodyPr>
          <a:p>
            <a:pPr eaLnBrk="1" hangingPunct="1">
              <a:spcBef>
                <a:spcPct val="50000"/>
              </a:spcBef>
            </a:pPr>
            <a:r>
              <a:rPr lang="en-US" altLang="en-US" sz="3200" b="1" dirty="0">
                <a:solidFill>
                  <a:srgbClr val="FF00FF"/>
                </a:solidFill>
                <a:latin typeface="Times New Roman" panose="02020603050405020304" pitchFamily="18" charset="0"/>
                <a:sym typeface="+mn-ea"/>
              </a:rPr>
              <a:t>I</a:t>
            </a:r>
            <a:r>
              <a:rPr lang="vi-VN" altLang="en-US" sz="3200" b="1" dirty="0">
                <a:solidFill>
                  <a:srgbClr val="FF00FF"/>
                </a:solidFill>
                <a:latin typeface="Times New Roman" panose="02020603050405020304" pitchFamily="18" charset="0"/>
                <a:sym typeface="+mn-ea"/>
              </a:rPr>
              <a:t>I</a:t>
            </a:r>
            <a:r>
              <a:rPr lang="en-US" altLang="en-US" sz="3200" b="1" dirty="0">
                <a:solidFill>
                  <a:srgbClr val="FF00FF"/>
                </a:solidFill>
                <a:latin typeface="Times New Roman" panose="02020603050405020304" pitchFamily="18" charset="0"/>
                <a:sym typeface="+mn-ea"/>
              </a:rPr>
              <a:t>. </a:t>
            </a:r>
            <a:r>
              <a:rPr lang="en-US" altLang="en-US" sz="3200" b="1" u="sng" dirty="0">
                <a:solidFill>
                  <a:srgbClr val="FF00FF"/>
                </a:solidFill>
                <a:latin typeface="Times New Roman" panose="02020603050405020304" pitchFamily="18" charset="0"/>
                <a:sym typeface="+mn-ea"/>
              </a:rPr>
              <a:t>Cách bón phân</a:t>
            </a:r>
            <a:endParaRPr lang="en-US" sz="3200"/>
          </a:p>
        </p:txBody>
      </p:sp>
      <p:sp>
        <p:nvSpPr>
          <p:cNvPr id="37899" name="Text Box 24" descr="Parchment"/>
          <p:cNvSpPr txBox="1"/>
          <p:nvPr/>
        </p:nvSpPr>
        <p:spPr>
          <a:xfrm>
            <a:off x="2788920" y="164465"/>
            <a:ext cx="6144895" cy="521970"/>
          </a:xfrm>
          <a:prstGeom prst="rect">
            <a:avLst/>
          </a:prstGeom>
          <a:blipFill rotWithShape="1">
            <a:blip r:embed="rId3"/>
          </a:blipFill>
          <a:ln w="9525">
            <a:noFill/>
          </a:ln>
        </p:spPr>
        <p:txBody>
          <a:bodyPr wrap="square">
            <a:spAutoFit/>
          </a:bodyPr>
          <a:p>
            <a:pPr eaLnBrk="1" hangingPunct="1"/>
            <a:r>
              <a:rPr lang="en-US" altLang="en-US" sz="2800" b="1" dirty="0">
                <a:solidFill>
                  <a:srgbClr val="FF0066"/>
                </a:solidFill>
                <a:latin typeface="Times New Roman" panose="02020603050405020304" pitchFamily="18" charset="0"/>
              </a:rPr>
              <a:t>B</a:t>
            </a:r>
            <a:r>
              <a:rPr lang="vi-VN" altLang="en-US" sz="2800" b="1" dirty="0">
                <a:solidFill>
                  <a:srgbClr val="FF0066"/>
                </a:solidFill>
                <a:latin typeface="Times New Roman" panose="02020603050405020304" pitchFamily="18" charset="0"/>
              </a:rPr>
              <a:t>ÀI 9: CHỦ ĐỀ PHÂN BÓN</a:t>
            </a:r>
            <a:endParaRPr lang="vi-VN" altLang="en-US" sz="2800" b="1" dirty="0">
              <a:solidFill>
                <a:srgbClr val="FF0066"/>
              </a:solidFill>
              <a:latin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3" name="Text Box 17"/>
          <p:cNvSpPr txBox="1"/>
          <p:nvPr/>
        </p:nvSpPr>
        <p:spPr>
          <a:xfrm>
            <a:off x="5681098" y="1595931"/>
            <a:ext cx="839964" cy="363220"/>
          </a:xfrm>
          <a:prstGeom prst="rect">
            <a:avLst/>
          </a:prstGeom>
          <a:noFill/>
          <a:ln w="9525">
            <a:noFill/>
          </a:ln>
        </p:spPr>
        <p:txBody>
          <a:bodyPr>
            <a:spAutoFit/>
          </a:bodyPr>
          <a:p>
            <a:pPr eaLnBrk="1" hangingPunct="1">
              <a:spcBef>
                <a:spcPct val="50000"/>
              </a:spcBef>
            </a:pPr>
            <a:endParaRPr lang="en-US" altLang="en-US" sz="1765" dirty="0">
              <a:latin typeface="Arial" panose="020B0604020202020204" pitchFamily="34" charset="0"/>
            </a:endParaRPr>
          </a:p>
        </p:txBody>
      </p:sp>
      <p:sp>
        <p:nvSpPr>
          <p:cNvPr id="15364" name="Text Box 18"/>
          <p:cNvSpPr txBox="1"/>
          <p:nvPr/>
        </p:nvSpPr>
        <p:spPr>
          <a:xfrm>
            <a:off x="5849091" y="1679928"/>
            <a:ext cx="587975" cy="363220"/>
          </a:xfrm>
          <a:prstGeom prst="rect">
            <a:avLst/>
          </a:prstGeom>
          <a:noFill/>
          <a:ln w="9525">
            <a:noFill/>
          </a:ln>
        </p:spPr>
        <p:txBody>
          <a:bodyPr>
            <a:spAutoFit/>
          </a:bodyPr>
          <a:p>
            <a:pPr eaLnBrk="1" hangingPunct="1">
              <a:spcBef>
                <a:spcPct val="50000"/>
              </a:spcBef>
            </a:pPr>
            <a:endParaRPr lang="en-US" altLang="en-US" sz="1765" dirty="0">
              <a:latin typeface="Arial" panose="020B0604020202020204" pitchFamily="34" charset="0"/>
            </a:endParaRPr>
          </a:p>
        </p:txBody>
      </p:sp>
      <p:sp>
        <p:nvSpPr>
          <p:cNvPr id="21509" name="Rectangle 20" descr="Blue tissue paper"/>
          <p:cNvSpPr/>
          <p:nvPr/>
        </p:nvSpPr>
        <p:spPr>
          <a:xfrm>
            <a:off x="242570" y="1097280"/>
            <a:ext cx="5039995" cy="6441440"/>
          </a:xfrm>
          <a:prstGeom prst="rect">
            <a:avLst/>
          </a:prstGeom>
          <a:blipFill rotWithShape="1">
            <a:blip r:embed="rId1"/>
          </a:blipFill>
          <a:ln w="19050" cap="flat" cmpd="sng">
            <a:solidFill>
              <a:srgbClr val="3366FF"/>
            </a:solidFill>
            <a:prstDash val="solid"/>
            <a:miter/>
            <a:headEnd type="none" w="med" len="med"/>
            <a:tailEnd type="none" w="med" len="med"/>
          </a:ln>
        </p:spPr>
        <p:txBody>
          <a:bodyPr wrap="none" anchor="ctr"/>
          <a:p>
            <a:pPr eaLnBrk="1" hangingPunct="1"/>
            <a:r>
              <a:rPr lang="vi-VN" altLang="en-US" sz="2645" dirty="0">
                <a:latin typeface="Arial" panose="020B0604020202020204" pitchFamily="34" charset="0"/>
              </a:rPr>
              <a:t>-</a:t>
            </a:r>
            <a:r>
              <a:rPr lang="vi-VN" altLang="en-US" sz="2800" dirty="0">
                <a:latin typeface="Times New Roman" panose="02020603050405020304" pitchFamily="18" charset="0"/>
                <a:cs typeface="Times New Roman" panose="02020603050405020304" pitchFamily="18" charset="0"/>
              </a:rPr>
              <a:t> Căn cứ vào thời kỳ bón:</a:t>
            </a:r>
            <a:endParaRPr lang="vi-VN" altLang="en-US" sz="2800" dirty="0">
              <a:latin typeface="Times New Roman" panose="02020603050405020304" pitchFamily="18" charset="0"/>
              <a:cs typeface="Times New Roman" panose="02020603050405020304" pitchFamily="18" charset="0"/>
            </a:endParaRPr>
          </a:p>
          <a:p>
            <a:pPr eaLnBrk="1" hangingPunct="1"/>
            <a:r>
              <a:rPr lang="vi-VN" altLang="en-US" sz="2800" dirty="0">
                <a:latin typeface="Times New Roman" panose="02020603050405020304" pitchFamily="18" charset="0"/>
                <a:cs typeface="Times New Roman" panose="02020603050405020304" pitchFamily="18" charset="0"/>
              </a:rPr>
              <a:t>	+ Bón lót: bón phân vào </a:t>
            </a:r>
            <a:endParaRPr lang="vi-VN" altLang="en-US" sz="2800" dirty="0">
              <a:latin typeface="Times New Roman" panose="02020603050405020304" pitchFamily="18" charset="0"/>
              <a:cs typeface="Times New Roman" panose="02020603050405020304" pitchFamily="18" charset="0"/>
            </a:endParaRPr>
          </a:p>
          <a:p>
            <a:pPr eaLnBrk="1" hangingPunct="1"/>
            <a:r>
              <a:rPr lang="vi-VN" altLang="en-US" sz="2800" dirty="0">
                <a:latin typeface="Times New Roman" panose="02020603050405020304" pitchFamily="18" charset="0"/>
                <a:cs typeface="Times New Roman" panose="02020603050405020304" pitchFamily="18" charset="0"/>
              </a:rPr>
              <a:t>đất trước khi gieo trồng.</a:t>
            </a:r>
            <a:endParaRPr lang="vi-VN" altLang="en-US" sz="2800" dirty="0">
              <a:latin typeface="Times New Roman" panose="02020603050405020304" pitchFamily="18" charset="0"/>
              <a:cs typeface="Times New Roman" panose="02020603050405020304" pitchFamily="18" charset="0"/>
            </a:endParaRPr>
          </a:p>
          <a:p>
            <a:pPr eaLnBrk="1" hangingPunct="1"/>
            <a:r>
              <a:rPr lang="vi-VN" altLang="en-US" sz="2800" dirty="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p:txBody>
      </p:sp>
      <p:sp>
        <p:nvSpPr>
          <p:cNvPr id="15366" name="Text Box 21"/>
          <p:cNvSpPr txBox="1"/>
          <p:nvPr/>
        </p:nvSpPr>
        <p:spPr>
          <a:xfrm>
            <a:off x="333375" y="1332230"/>
            <a:ext cx="4633595" cy="521970"/>
          </a:xfrm>
          <a:prstGeom prst="rect">
            <a:avLst/>
          </a:prstGeom>
          <a:noFill/>
          <a:ln w="9525">
            <a:noFill/>
          </a:ln>
        </p:spPr>
        <p:txBody>
          <a:bodyPr wrap="square">
            <a:spAutoFit/>
          </a:bodyPr>
          <a:p>
            <a:pPr eaLnBrk="1" hangingPunct="1">
              <a:spcBef>
                <a:spcPct val="50000"/>
              </a:spcBef>
            </a:pPr>
            <a:r>
              <a:rPr lang="en-US" altLang="en-US" sz="2800" b="1" dirty="0">
                <a:solidFill>
                  <a:srgbClr val="FF00FF"/>
                </a:solidFill>
                <a:latin typeface="Times New Roman" panose="02020603050405020304" pitchFamily="18" charset="0"/>
              </a:rPr>
              <a:t>I</a:t>
            </a:r>
            <a:r>
              <a:rPr lang="vi-VN" altLang="en-US" sz="2800" b="1" dirty="0">
                <a:solidFill>
                  <a:srgbClr val="FF00FF"/>
                </a:solidFill>
                <a:latin typeface="Times New Roman" panose="02020603050405020304" pitchFamily="18" charset="0"/>
              </a:rPr>
              <a:t>I</a:t>
            </a:r>
            <a:r>
              <a:rPr lang="en-US" altLang="en-US" sz="2800" b="1" dirty="0">
                <a:solidFill>
                  <a:srgbClr val="FF00FF"/>
                </a:solidFill>
                <a:latin typeface="Times New Roman" panose="02020603050405020304" pitchFamily="18" charset="0"/>
              </a:rPr>
              <a:t>. </a:t>
            </a:r>
            <a:r>
              <a:rPr lang="en-US" altLang="en-US" sz="2800" b="1" u="sng" dirty="0">
                <a:solidFill>
                  <a:srgbClr val="FF00FF"/>
                </a:solidFill>
                <a:latin typeface="Times New Roman" panose="02020603050405020304" pitchFamily="18" charset="0"/>
              </a:rPr>
              <a:t>Cách bón phân</a:t>
            </a:r>
            <a:endParaRPr lang="en-US" altLang="en-US" sz="2800" b="1" u="sng" dirty="0">
              <a:solidFill>
                <a:srgbClr val="FF00FF"/>
              </a:solidFill>
              <a:latin typeface="Times New Roman" panose="02020603050405020304" pitchFamily="18" charset="0"/>
            </a:endParaRPr>
          </a:p>
        </p:txBody>
      </p:sp>
      <p:pic>
        <p:nvPicPr>
          <p:cNvPr id="15368" name="Picture 9" descr="Kết quả hình ảnh cho BÓN THÚC"/>
          <p:cNvPicPr>
            <a:picLocks noChangeAspect="1"/>
          </p:cNvPicPr>
          <p:nvPr/>
        </p:nvPicPr>
        <p:blipFill>
          <a:blip r:embed="rId2"/>
          <a:stretch>
            <a:fillRect/>
          </a:stretch>
        </p:blipFill>
        <p:spPr>
          <a:xfrm>
            <a:off x="5450205" y="1097280"/>
            <a:ext cx="4955540" cy="6441440"/>
          </a:xfrm>
          <a:prstGeom prst="rect">
            <a:avLst/>
          </a:prstGeom>
          <a:noFill/>
          <a:ln w="9525">
            <a:noFill/>
          </a:ln>
        </p:spPr>
      </p:pic>
      <p:sp>
        <p:nvSpPr>
          <p:cNvPr id="37899" name="Text Box 24" descr="Parchment"/>
          <p:cNvSpPr txBox="1"/>
          <p:nvPr/>
        </p:nvSpPr>
        <p:spPr>
          <a:xfrm>
            <a:off x="2788920" y="164465"/>
            <a:ext cx="6144895" cy="521970"/>
          </a:xfrm>
          <a:prstGeom prst="rect">
            <a:avLst/>
          </a:prstGeom>
          <a:blipFill rotWithShape="1">
            <a:blip r:embed="rId3"/>
          </a:blipFill>
          <a:ln w="9525">
            <a:noFill/>
          </a:ln>
        </p:spPr>
        <p:txBody>
          <a:bodyPr wrap="square">
            <a:spAutoFit/>
          </a:bodyPr>
          <a:p>
            <a:pPr eaLnBrk="1" hangingPunct="1"/>
            <a:r>
              <a:rPr lang="en-US" altLang="en-US" sz="2800" b="1" dirty="0">
                <a:solidFill>
                  <a:srgbClr val="FF0066"/>
                </a:solidFill>
                <a:latin typeface="Times New Roman" panose="02020603050405020304" pitchFamily="18" charset="0"/>
              </a:rPr>
              <a:t>B</a:t>
            </a:r>
            <a:r>
              <a:rPr lang="vi-VN" altLang="en-US" sz="2800" b="1" dirty="0">
                <a:solidFill>
                  <a:srgbClr val="FF0066"/>
                </a:solidFill>
                <a:latin typeface="Times New Roman" panose="02020603050405020304" pitchFamily="18" charset="0"/>
              </a:rPr>
              <a:t>ÀI 9: CHỦ ĐỀ PHÂN BÓN</a:t>
            </a:r>
            <a:endParaRPr lang="vi-VN" altLang="en-US" sz="2800" b="1" dirty="0">
              <a:solidFill>
                <a:srgbClr val="FF0066"/>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9">
                                            <p:txEl>
                                              <p:charRg st="0" end="26"/>
                                            </p:txEl>
                                          </p:spTgt>
                                        </p:tgtEl>
                                        <p:attrNameLst>
                                          <p:attrName>style.visibility</p:attrName>
                                        </p:attrNameLst>
                                      </p:cBhvr>
                                      <p:to>
                                        <p:strVal val="visible"/>
                                      </p:to>
                                    </p:set>
                                    <p:animEffect transition="in" filter="fade">
                                      <p:cBhvr>
                                        <p:cTn id="7" dur="500"/>
                                        <p:tgtEl>
                                          <p:spTgt spid="21509">
                                            <p:txEl>
                                              <p:charRg st="0" end="2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9">
                                            <p:txEl>
                                              <p:charRg st="26" end="52"/>
                                            </p:txEl>
                                          </p:spTgt>
                                        </p:tgtEl>
                                        <p:attrNameLst>
                                          <p:attrName>style.visibility</p:attrName>
                                        </p:attrNameLst>
                                      </p:cBhvr>
                                      <p:to>
                                        <p:strVal val="visible"/>
                                      </p:to>
                                    </p:set>
                                    <p:animEffect transition="in" filter="fade">
                                      <p:cBhvr>
                                        <p:cTn id="12" dur="500"/>
                                        <p:tgtEl>
                                          <p:spTgt spid="21509">
                                            <p:txEl>
                                              <p:charRg st="26" end="5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1509">
                                            <p:txEl>
                                              <p:charRg st="52" end="78"/>
                                            </p:txEl>
                                          </p:spTgt>
                                        </p:tgtEl>
                                        <p:attrNameLst>
                                          <p:attrName>style.visibility</p:attrName>
                                        </p:attrNameLst>
                                      </p:cBhvr>
                                      <p:to>
                                        <p:strVal val="visible"/>
                                      </p:to>
                                    </p:set>
                                    <p:animEffect transition="in" filter="fade">
                                      <p:cBhvr>
                                        <p:cTn id="15" dur="500"/>
                                        <p:tgtEl>
                                          <p:spTgt spid="21509">
                                            <p:txEl>
                                              <p:charRg st="52" end="7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7" name="Text Box 17"/>
          <p:cNvSpPr txBox="1"/>
          <p:nvPr/>
        </p:nvSpPr>
        <p:spPr>
          <a:xfrm>
            <a:off x="5681098" y="1595931"/>
            <a:ext cx="839964" cy="363220"/>
          </a:xfrm>
          <a:prstGeom prst="rect">
            <a:avLst/>
          </a:prstGeom>
          <a:noFill/>
          <a:ln w="9525">
            <a:noFill/>
          </a:ln>
        </p:spPr>
        <p:txBody>
          <a:bodyPr>
            <a:spAutoFit/>
          </a:bodyPr>
          <a:p>
            <a:pPr eaLnBrk="1" hangingPunct="1">
              <a:spcBef>
                <a:spcPct val="50000"/>
              </a:spcBef>
            </a:pPr>
            <a:endParaRPr lang="en-US" altLang="en-US" sz="1765" dirty="0">
              <a:solidFill>
                <a:srgbClr val="000000"/>
              </a:solidFill>
              <a:latin typeface="Arial" panose="020B0604020202020204" pitchFamily="34" charset="0"/>
            </a:endParaRPr>
          </a:p>
        </p:txBody>
      </p:sp>
      <p:sp>
        <p:nvSpPr>
          <p:cNvPr id="16388" name="Text Box 18"/>
          <p:cNvSpPr txBox="1"/>
          <p:nvPr/>
        </p:nvSpPr>
        <p:spPr>
          <a:xfrm>
            <a:off x="5849091" y="1679928"/>
            <a:ext cx="587975" cy="363220"/>
          </a:xfrm>
          <a:prstGeom prst="rect">
            <a:avLst/>
          </a:prstGeom>
          <a:noFill/>
          <a:ln w="9525">
            <a:noFill/>
          </a:ln>
        </p:spPr>
        <p:txBody>
          <a:bodyPr>
            <a:spAutoFit/>
          </a:bodyPr>
          <a:p>
            <a:pPr eaLnBrk="1" hangingPunct="1">
              <a:spcBef>
                <a:spcPct val="50000"/>
              </a:spcBef>
            </a:pPr>
            <a:endParaRPr lang="en-US" altLang="en-US" sz="1765" dirty="0">
              <a:solidFill>
                <a:srgbClr val="000000"/>
              </a:solidFill>
              <a:latin typeface="Arial" panose="020B0604020202020204" pitchFamily="34" charset="0"/>
            </a:endParaRPr>
          </a:p>
        </p:txBody>
      </p:sp>
      <p:sp>
        <p:nvSpPr>
          <p:cNvPr id="22533" name="Rectangle 20" descr="Blue tissue paper"/>
          <p:cNvSpPr/>
          <p:nvPr/>
        </p:nvSpPr>
        <p:spPr>
          <a:xfrm>
            <a:off x="315595" y="1085215"/>
            <a:ext cx="5039995" cy="6297930"/>
          </a:xfrm>
          <a:prstGeom prst="rect">
            <a:avLst/>
          </a:prstGeom>
          <a:blipFill rotWithShape="1">
            <a:blip r:embed="rId1"/>
          </a:blipFill>
          <a:ln w="19050" cap="flat" cmpd="sng">
            <a:solidFill>
              <a:srgbClr val="3366FF"/>
            </a:solidFill>
            <a:prstDash val="solid"/>
            <a:miter/>
            <a:headEnd type="none" w="med" len="med"/>
            <a:tailEnd type="none" w="med" len="med"/>
          </a:ln>
        </p:spPr>
        <p:txBody>
          <a:bodyPr wrap="none" anchor="ctr"/>
          <a:p>
            <a:pPr eaLnBrk="1" hangingPunct="1"/>
            <a:r>
              <a:rPr lang="vi-VN" altLang="en-US" sz="2645" dirty="0">
                <a:latin typeface="Arial" panose="020B0604020202020204" pitchFamily="34" charset="0"/>
              </a:rPr>
              <a:t>  + Bón thúc: bón phân </a:t>
            </a:r>
            <a:endParaRPr lang="vi-VN" altLang="en-US" sz="2645" dirty="0">
              <a:latin typeface="Arial" panose="020B0604020202020204" pitchFamily="34" charset="0"/>
            </a:endParaRPr>
          </a:p>
          <a:p>
            <a:pPr eaLnBrk="1" hangingPunct="1"/>
            <a:r>
              <a:rPr lang="vi-VN" altLang="en-US" sz="2645" dirty="0">
                <a:latin typeface="Arial" panose="020B0604020202020204" pitchFamily="34" charset="0"/>
              </a:rPr>
              <a:t>trong thời gian sinh trưởng của</a:t>
            </a:r>
            <a:endParaRPr lang="vi-VN" altLang="en-US" sz="2645" dirty="0">
              <a:latin typeface="Arial" panose="020B0604020202020204" pitchFamily="34" charset="0"/>
            </a:endParaRPr>
          </a:p>
          <a:p>
            <a:pPr eaLnBrk="1" hangingPunct="1"/>
            <a:r>
              <a:rPr lang="vi-VN" altLang="en-US" sz="2645" dirty="0">
                <a:latin typeface="Arial" panose="020B0604020202020204" pitchFamily="34" charset="0"/>
              </a:rPr>
              <a:t>cây</a:t>
            </a:r>
            <a:endParaRPr lang="en-US" altLang="en-US" sz="2645" dirty="0">
              <a:solidFill>
                <a:srgbClr val="000000"/>
              </a:solidFill>
              <a:latin typeface="Arial" panose="020B0604020202020204" pitchFamily="34" charset="0"/>
            </a:endParaRPr>
          </a:p>
        </p:txBody>
      </p:sp>
      <p:sp>
        <p:nvSpPr>
          <p:cNvPr id="16390" name="Text Box 21"/>
          <p:cNvSpPr txBox="1"/>
          <p:nvPr/>
        </p:nvSpPr>
        <p:spPr>
          <a:xfrm>
            <a:off x="370205" y="1085215"/>
            <a:ext cx="4596765" cy="499110"/>
          </a:xfrm>
          <a:prstGeom prst="rect">
            <a:avLst/>
          </a:prstGeom>
          <a:noFill/>
          <a:ln w="9525">
            <a:noFill/>
          </a:ln>
        </p:spPr>
        <p:txBody>
          <a:bodyPr wrap="square">
            <a:spAutoFit/>
          </a:bodyPr>
          <a:p>
            <a:pPr eaLnBrk="1" hangingPunct="1">
              <a:spcBef>
                <a:spcPct val="50000"/>
              </a:spcBef>
            </a:pPr>
            <a:r>
              <a:rPr lang="en-US" altLang="en-US" sz="2645" b="1" dirty="0">
                <a:solidFill>
                  <a:srgbClr val="FF00FF"/>
                </a:solidFill>
                <a:latin typeface="Times New Roman" panose="02020603050405020304" pitchFamily="18" charset="0"/>
              </a:rPr>
              <a:t>I</a:t>
            </a:r>
            <a:r>
              <a:rPr lang="vi-VN" altLang="en-US" sz="2645" b="1" dirty="0">
                <a:solidFill>
                  <a:srgbClr val="FF00FF"/>
                </a:solidFill>
                <a:latin typeface="Times New Roman" panose="02020603050405020304" pitchFamily="18" charset="0"/>
              </a:rPr>
              <a:t>I</a:t>
            </a:r>
            <a:r>
              <a:rPr lang="en-US" altLang="en-US" sz="2645" b="1" dirty="0">
                <a:solidFill>
                  <a:srgbClr val="FF00FF"/>
                </a:solidFill>
                <a:latin typeface="Times New Roman" panose="02020603050405020304" pitchFamily="18" charset="0"/>
              </a:rPr>
              <a:t>. </a:t>
            </a:r>
            <a:r>
              <a:rPr lang="en-US" altLang="en-US" sz="2645" b="1" u="sng" dirty="0">
                <a:solidFill>
                  <a:srgbClr val="FF00FF"/>
                </a:solidFill>
                <a:latin typeface="Times New Roman" panose="02020603050405020304" pitchFamily="18" charset="0"/>
              </a:rPr>
              <a:t>Cách bón phân</a:t>
            </a:r>
            <a:endParaRPr lang="en-US" altLang="en-US" sz="2645" b="1" u="sng" dirty="0">
              <a:solidFill>
                <a:srgbClr val="FF00FF"/>
              </a:solidFill>
              <a:latin typeface="Times New Roman" panose="02020603050405020304" pitchFamily="18" charset="0"/>
            </a:endParaRPr>
          </a:p>
        </p:txBody>
      </p:sp>
      <p:pic>
        <p:nvPicPr>
          <p:cNvPr id="16392" name="Picture 11" descr="Kết quả hình ảnh cho BÓN THÚC"/>
          <p:cNvPicPr>
            <a:picLocks noChangeAspect="1"/>
          </p:cNvPicPr>
          <p:nvPr/>
        </p:nvPicPr>
        <p:blipFill>
          <a:blip r:embed="rId2"/>
          <a:stretch>
            <a:fillRect/>
          </a:stretch>
        </p:blipFill>
        <p:spPr>
          <a:xfrm>
            <a:off x="5398135" y="1043940"/>
            <a:ext cx="5167630" cy="6351270"/>
          </a:xfrm>
          <a:prstGeom prst="rect">
            <a:avLst/>
          </a:prstGeom>
          <a:noFill/>
          <a:ln w="9525">
            <a:noFill/>
          </a:ln>
        </p:spPr>
      </p:pic>
      <p:sp>
        <p:nvSpPr>
          <p:cNvPr id="37899" name="Text Box 24" descr="Parchment"/>
          <p:cNvSpPr txBox="1"/>
          <p:nvPr/>
        </p:nvSpPr>
        <p:spPr>
          <a:xfrm>
            <a:off x="2788920" y="164465"/>
            <a:ext cx="6144895" cy="521970"/>
          </a:xfrm>
          <a:prstGeom prst="rect">
            <a:avLst/>
          </a:prstGeom>
          <a:blipFill rotWithShape="1">
            <a:blip r:embed="rId3"/>
          </a:blipFill>
          <a:ln w="9525">
            <a:noFill/>
          </a:ln>
        </p:spPr>
        <p:txBody>
          <a:bodyPr wrap="square">
            <a:spAutoFit/>
          </a:bodyPr>
          <a:p>
            <a:pPr eaLnBrk="1" hangingPunct="1"/>
            <a:r>
              <a:rPr lang="en-US" altLang="en-US" sz="2800" b="1" dirty="0">
                <a:solidFill>
                  <a:srgbClr val="FF0066"/>
                </a:solidFill>
                <a:latin typeface="Times New Roman" panose="02020603050405020304" pitchFamily="18" charset="0"/>
              </a:rPr>
              <a:t>B</a:t>
            </a:r>
            <a:r>
              <a:rPr lang="vi-VN" altLang="en-US" sz="2800" b="1" dirty="0">
                <a:solidFill>
                  <a:srgbClr val="FF0066"/>
                </a:solidFill>
                <a:latin typeface="Times New Roman" panose="02020603050405020304" pitchFamily="18" charset="0"/>
              </a:rPr>
              <a:t>ÀI 9: CHỦ ĐỀ PHÂN BÓN</a:t>
            </a:r>
            <a:endParaRPr lang="vi-VN" altLang="en-US" sz="2800" b="1" dirty="0">
              <a:solidFill>
                <a:srgbClr val="FF0066"/>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33">
                                            <p:txEl>
                                              <p:charRg st="101" end="133"/>
                                            </p:txEl>
                                          </p:spTgt>
                                        </p:tgtEl>
                                        <p:attrNameLst>
                                          <p:attrName>style.visibility</p:attrName>
                                        </p:attrNameLst>
                                      </p:cBhvr>
                                      <p:to>
                                        <p:strVal val="visible"/>
                                      </p:to>
                                    </p:set>
                                    <p:animEffect transition="in" filter="fade">
                                      <p:cBhvr>
                                        <p:cTn id="7" dur="500"/>
                                        <p:tgtEl>
                                          <p:spTgt spid="22533">
                                            <p:txEl>
                                              <p:charRg st="101" end="13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533">
                                            <p:txEl>
                                              <p:charRg st="133" end="137"/>
                                            </p:txEl>
                                          </p:spTgt>
                                        </p:tgtEl>
                                        <p:attrNameLst>
                                          <p:attrName>style.visibility</p:attrName>
                                        </p:attrNameLst>
                                      </p:cBhvr>
                                      <p:to>
                                        <p:strVal val="visible"/>
                                      </p:to>
                                    </p:set>
                                    <p:animEffect transition="in" filter="fade">
                                      <p:cBhvr>
                                        <p:cTn id="10" dur="500"/>
                                        <p:tgtEl>
                                          <p:spTgt spid="22533">
                                            <p:txEl>
                                              <p:charRg st="133" end="13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80" name="Picture 4"/>
          <p:cNvPicPr>
            <a:picLocks noChangeAspect="1"/>
          </p:cNvPicPr>
          <p:nvPr/>
        </p:nvPicPr>
        <p:blipFill>
          <a:blip r:embed="rId1"/>
          <a:stretch>
            <a:fillRect/>
          </a:stretch>
        </p:blipFill>
        <p:spPr>
          <a:xfrm>
            <a:off x="297835" y="1762019"/>
            <a:ext cx="4803543" cy="2964373"/>
          </a:xfrm>
          <a:prstGeom prst="rect">
            <a:avLst/>
          </a:prstGeom>
          <a:noFill/>
          <a:ln w="9525">
            <a:noFill/>
          </a:ln>
        </p:spPr>
      </p:pic>
      <p:pic>
        <p:nvPicPr>
          <p:cNvPr id="24581" name="Picture 5"/>
          <p:cNvPicPr>
            <a:picLocks noChangeAspect="1"/>
          </p:cNvPicPr>
          <p:nvPr/>
        </p:nvPicPr>
        <p:blipFill>
          <a:blip r:embed="rId2"/>
          <a:stretch>
            <a:fillRect/>
          </a:stretch>
        </p:blipFill>
        <p:spPr>
          <a:xfrm>
            <a:off x="5093123" y="1746425"/>
            <a:ext cx="5291773" cy="2980122"/>
          </a:xfrm>
          <a:prstGeom prst="rect">
            <a:avLst/>
          </a:prstGeom>
          <a:noFill/>
          <a:ln w="9525">
            <a:noFill/>
          </a:ln>
        </p:spPr>
      </p:pic>
      <p:pic>
        <p:nvPicPr>
          <p:cNvPr id="24582" name="Picture 6" descr="ImageHandler"/>
          <p:cNvPicPr>
            <a:picLocks noChangeAspect="1"/>
          </p:cNvPicPr>
          <p:nvPr/>
        </p:nvPicPr>
        <p:blipFill>
          <a:blip r:embed="rId3"/>
          <a:stretch>
            <a:fillRect/>
          </a:stretch>
        </p:blipFill>
        <p:spPr>
          <a:xfrm>
            <a:off x="305329" y="4726547"/>
            <a:ext cx="4787794" cy="2812129"/>
          </a:xfrm>
          <a:prstGeom prst="rect">
            <a:avLst/>
          </a:prstGeom>
          <a:noFill/>
          <a:ln w="9525">
            <a:noFill/>
          </a:ln>
        </p:spPr>
      </p:pic>
      <p:pic>
        <p:nvPicPr>
          <p:cNvPr id="24583" name="Picture 7"/>
          <p:cNvPicPr>
            <a:picLocks noChangeAspect="1"/>
          </p:cNvPicPr>
          <p:nvPr/>
        </p:nvPicPr>
        <p:blipFill>
          <a:blip r:embed="rId4"/>
          <a:stretch>
            <a:fillRect/>
          </a:stretch>
        </p:blipFill>
        <p:spPr>
          <a:xfrm>
            <a:off x="5093123" y="4726547"/>
            <a:ext cx="5291773" cy="2812129"/>
          </a:xfrm>
          <a:prstGeom prst="rect">
            <a:avLst/>
          </a:prstGeom>
          <a:noFill/>
          <a:ln w="9525">
            <a:noFill/>
          </a:ln>
        </p:spPr>
      </p:pic>
      <p:sp>
        <p:nvSpPr>
          <p:cNvPr id="18438" name="Text Box 9"/>
          <p:cNvSpPr txBox="1"/>
          <p:nvPr/>
        </p:nvSpPr>
        <p:spPr>
          <a:xfrm>
            <a:off x="1763113" y="274849"/>
            <a:ext cx="3863834" cy="363220"/>
          </a:xfrm>
          <a:prstGeom prst="rect">
            <a:avLst/>
          </a:prstGeom>
          <a:noFill/>
          <a:ln w="9525">
            <a:noFill/>
          </a:ln>
        </p:spPr>
        <p:txBody>
          <a:bodyPr>
            <a:spAutoFit/>
          </a:bodyPr>
          <a:p>
            <a:pPr eaLnBrk="1" hangingPunct="1">
              <a:spcBef>
                <a:spcPct val="50000"/>
              </a:spcBef>
            </a:pPr>
            <a:endParaRPr lang="en-US" altLang="en-US" sz="1765" dirty="0">
              <a:latin typeface="Times New Roman" panose="02020603050405020304" pitchFamily="18" charset="0"/>
            </a:endParaRPr>
          </a:p>
        </p:txBody>
      </p:sp>
      <p:sp>
        <p:nvSpPr>
          <p:cNvPr id="24586" name="Text Box 10"/>
          <p:cNvSpPr txBox="1"/>
          <p:nvPr/>
        </p:nvSpPr>
        <p:spPr>
          <a:xfrm>
            <a:off x="557318" y="712220"/>
            <a:ext cx="9071610" cy="1041400"/>
          </a:xfrm>
          <a:prstGeom prst="rect">
            <a:avLst/>
          </a:prstGeom>
          <a:noFill/>
          <a:ln w="9525">
            <a:noFill/>
          </a:ln>
        </p:spPr>
        <p:txBody>
          <a:bodyPr>
            <a:spAutoFit/>
          </a:bodyPr>
          <a:p>
            <a:pPr algn="ctr" eaLnBrk="1" hangingPunct="1">
              <a:spcBef>
                <a:spcPct val="50000"/>
              </a:spcBef>
            </a:pPr>
            <a:r>
              <a:rPr lang="en-US" altLang="en-US" sz="3085" b="1" dirty="0">
                <a:solidFill>
                  <a:srgbClr val="FF0066"/>
                </a:solidFill>
                <a:latin typeface="Times New Roman" panose="02020603050405020304" pitchFamily="18" charset="0"/>
              </a:rPr>
              <a:t>Em hãy quan sát hình và cho biết tên của từng cách bón dưới đây?</a:t>
            </a:r>
            <a:endParaRPr lang="en-US" altLang="en-US" sz="3085" b="1" dirty="0">
              <a:solidFill>
                <a:srgbClr val="FF0066"/>
              </a:solidFill>
              <a:latin typeface="Times New Roman" panose="02020603050405020304" pitchFamily="18" charset="0"/>
            </a:endParaRPr>
          </a:p>
        </p:txBody>
      </p:sp>
      <p:sp>
        <p:nvSpPr>
          <p:cNvPr id="24587" name="Text Box 11"/>
          <p:cNvSpPr txBox="1"/>
          <p:nvPr/>
        </p:nvSpPr>
        <p:spPr>
          <a:xfrm>
            <a:off x="4022169" y="1877670"/>
            <a:ext cx="1091953" cy="363220"/>
          </a:xfrm>
          <a:prstGeom prst="rect">
            <a:avLst/>
          </a:prstGeom>
          <a:noFill/>
          <a:ln w="9525">
            <a:noFill/>
          </a:ln>
        </p:spPr>
        <p:txBody>
          <a:bodyPr>
            <a:spAutoFit/>
          </a:bodyPr>
          <a:p>
            <a:pPr eaLnBrk="1" hangingPunct="1">
              <a:spcBef>
                <a:spcPct val="50000"/>
              </a:spcBef>
            </a:pPr>
            <a:r>
              <a:rPr lang="en-US" altLang="en-US" sz="1765" dirty="0">
                <a:latin typeface="Times New Roman" panose="02020603050405020304" pitchFamily="18" charset="0"/>
              </a:rPr>
              <a:t>Hình 7</a:t>
            </a:r>
            <a:endParaRPr lang="en-US" altLang="en-US" sz="1765" dirty="0">
              <a:latin typeface="Times New Roman" panose="02020603050405020304" pitchFamily="18" charset="0"/>
            </a:endParaRPr>
          </a:p>
        </p:txBody>
      </p:sp>
      <p:sp>
        <p:nvSpPr>
          <p:cNvPr id="24588" name="Text Box 12"/>
          <p:cNvSpPr txBox="1"/>
          <p:nvPr/>
        </p:nvSpPr>
        <p:spPr>
          <a:xfrm>
            <a:off x="9159948" y="1725426"/>
            <a:ext cx="1091953" cy="363220"/>
          </a:xfrm>
          <a:prstGeom prst="rect">
            <a:avLst/>
          </a:prstGeom>
          <a:noFill/>
          <a:ln w="9525">
            <a:noFill/>
          </a:ln>
        </p:spPr>
        <p:txBody>
          <a:bodyPr>
            <a:spAutoFit/>
          </a:bodyPr>
          <a:p>
            <a:pPr eaLnBrk="1" hangingPunct="1">
              <a:spcBef>
                <a:spcPct val="50000"/>
              </a:spcBef>
            </a:pPr>
            <a:r>
              <a:rPr lang="en-US" altLang="en-US" sz="1765" dirty="0">
                <a:latin typeface="Times New Roman" panose="02020603050405020304" pitchFamily="18" charset="0"/>
              </a:rPr>
              <a:t>Hình 8</a:t>
            </a:r>
            <a:endParaRPr lang="en-US" altLang="en-US" sz="1765" dirty="0">
              <a:latin typeface="Times New Roman" panose="02020603050405020304" pitchFamily="18" charset="0"/>
            </a:endParaRPr>
          </a:p>
        </p:txBody>
      </p:sp>
      <p:sp>
        <p:nvSpPr>
          <p:cNvPr id="24589" name="Text Box 13"/>
          <p:cNvSpPr txBox="1"/>
          <p:nvPr/>
        </p:nvSpPr>
        <p:spPr>
          <a:xfrm>
            <a:off x="3987171" y="4803544"/>
            <a:ext cx="1091953" cy="363220"/>
          </a:xfrm>
          <a:prstGeom prst="rect">
            <a:avLst/>
          </a:prstGeom>
          <a:noFill/>
          <a:ln w="9525">
            <a:noFill/>
          </a:ln>
        </p:spPr>
        <p:txBody>
          <a:bodyPr>
            <a:spAutoFit/>
          </a:bodyPr>
          <a:p>
            <a:pPr eaLnBrk="1" hangingPunct="1">
              <a:spcBef>
                <a:spcPct val="50000"/>
              </a:spcBef>
            </a:pPr>
            <a:r>
              <a:rPr lang="en-US" altLang="en-US" sz="1765" dirty="0">
                <a:latin typeface="Times New Roman" panose="02020603050405020304" pitchFamily="18" charset="0"/>
              </a:rPr>
              <a:t>Hình 9</a:t>
            </a:r>
            <a:endParaRPr lang="en-US" altLang="en-US" sz="1765" dirty="0">
              <a:latin typeface="Times New Roman" panose="02020603050405020304" pitchFamily="18" charset="0"/>
            </a:endParaRPr>
          </a:p>
        </p:txBody>
      </p:sp>
      <p:sp>
        <p:nvSpPr>
          <p:cNvPr id="24590" name="Text Box 14"/>
          <p:cNvSpPr txBox="1"/>
          <p:nvPr/>
        </p:nvSpPr>
        <p:spPr>
          <a:xfrm>
            <a:off x="9082952" y="4910289"/>
            <a:ext cx="1091953" cy="363220"/>
          </a:xfrm>
          <a:prstGeom prst="rect">
            <a:avLst/>
          </a:prstGeom>
          <a:noFill/>
          <a:ln w="9525">
            <a:noFill/>
          </a:ln>
        </p:spPr>
        <p:txBody>
          <a:bodyPr>
            <a:spAutoFit/>
          </a:bodyPr>
          <a:p>
            <a:pPr eaLnBrk="1" hangingPunct="1">
              <a:spcBef>
                <a:spcPct val="50000"/>
              </a:spcBef>
            </a:pPr>
            <a:r>
              <a:rPr lang="en-US" altLang="en-US" sz="1765" dirty="0">
                <a:latin typeface="Times New Roman" panose="02020603050405020304" pitchFamily="18" charset="0"/>
              </a:rPr>
              <a:t>Hình 10</a:t>
            </a:r>
            <a:endParaRPr lang="en-US" altLang="en-US" sz="1765" dirty="0">
              <a:latin typeface="Times New Roman" panose="02020603050405020304" pitchFamily="18" charset="0"/>
            </a:endParaRPr>
          </a:p>
        </p:txBody>
      </p:sp>
      <p:sp>
        <p:nvSpPr>
          <p:cNvPr id="24594" name="Text Box 18"/>
          <p:cNvSpPr txBox="1"/>
          <p:nvPr/>
        </p:nvSpPr>
        <p:spPr>
          <a:xfrm>
            <a:off x="8795964" y="2113909"/>
            <a:ext cx="1626870" cy="363220"/>
          </a:xfrm>
          <a:prstGeom prst="rect">
            <a:avLst/>
          </a:prstGeom>
          <a:noFill/>
          <a:ln w="9525">
            <a:noFill/>
          </a:ln>
        </p:spPr>
        <p:txBody>
          <a:bodyPr wrap="none">
            <a:spAutoFit/>
          </a:bodyPr>
          <a:p>
            <a:pPr eaLnBrk="1" hangingPunct="1"/>
            <a:r>
              <a:rPr lang="en-US" altLang="en-US" sz="1765" dirty="0">
                <a:solidFill>
                  <a:srgbClr val="FF0000"/>
                </a:solidFill>
                <a:latin typeface="Times New Roman" panose="02020603050405020304" pitchFamily="18" charset="0"/>
              </a:rPr>
              <a:t> </a:t>
            </a:r>
            <a:r>
              <a:rPr lang="en-US" altLang="en-US" sz="1765" b="1" dirty="0">
                <a:solidFill>
                  <a:srgbClr val="FF0000"/>
                </a:solidFill>
                <a:latin typeface="Times New Roman" panose="02020603050405020304" pitchFamily="18" charset="0"/>
              </a:rPr>
              <a:t>Bón theo h</a:t>
            </a:r>
            <a:r>
              <a:rPr lang="vi-VN" altLang="en-US" sz="1765" b="1" dirty="0">
                <a:solidFill>
                  <a:srgbClr val="FF0000"/>
                </a:solidFill>
                <a:latin typeface="Times New Roman" panose="02020603050405020304" pitchFamily="18" charset="0"/>
              </a:rPr>
              <a:t>àng</a:t>
            </a:r>
            <a:endParaRPr lang="vi-VN" altLang="en-US" sz="1765" b="1" dirty="0">
              <a:solidFill>
                <a:srgbClr val="FF0000"/>
              </a:solidFill>
              <a:latin typeface="Times New Roman" panose="02020603050405020304" pitchFamily="18" charset="0"/>
            </a:endParaRPr>
          </a:p>
        </p:txBody>
      </p:sp>
      <p:sp>
        <p:nvSpPr>
          <p:cNvPr id="24596" name="Text Box 20"/>
          <p:cNvSpPr txBox="1"/>
          <p:nvPr/>
        </p:nvSpPr>
        <p:spPr>
          <a:xfrm>
            <a:off x="4022169" y="5207776"/>
            <a:ext cx="913765" cy="363220"/>
          </a:xfrm>
          <a:prstGeom prst="rect">
            <a:avLst/>
          </a:prstGeom>
          <a:noFill/>
          <a:ln w="9525">
            <a:noFill/>
          </a:ln>
        </p:spPr>
        <p:txBody>
          <a:bodyPr wrap="none">
            <a:spAutoFit/>
          </a:bodyPr>
          <a:p>
            <a:pPr eaLnBrk="1" hangingPunct="1"/>
            <a:r>
              <a:rPr lang="en-US" altLang="en-US" sz="1765" b="1" dirty="0">
                <a:solidFill>
                  <a:srgbClr val="FF0000"/>
                </a:solidFill>
                <a:latin typeface="Times New Roman" panose="02020603050405020304" pitchFamily="18" charset="0"/>
              </a:rPr>
              <a:t>Bón vãi</a:t>
            </a:r>
            <a:endParaRPr lang="en-US" altLang="en-US" sz="1765" b="1" dirty="0">
              <a:solidFill>
                <a:srgbClr val="FF0000"/>
              </a:solidFill>
              <a:latin typeface="Times New Roman" panose="02020603050405020304" pitchFamily="18" charset="0"/>
            </a:endParaRPr>
          </a:p>
        </p:txBody>
      </p:sp>
      <p:sp>
        <p:nvSpPr>
          <p:cNvPr id="24597" name="Text Box 21"/>
          <p:cNvSpPr txBox="1"/>
          <p:nvPr/>
        </p:nvSpPr>
        <p:spPr>
          <a:xfrm>
            <a:off x="3336199" y="2250403"/>
            <a:ext cx="963930" cy="363220"/>
          </a:xfrm>
          <a:prstGeom prst="rect">
            <a:avLst/>
          </a:prstGeom>
          <a:noFill/>
          <a:ln w="9525">
            <a:noFill/>
          </a:ln>
        </p:spPr>
        <p:txBody>
          <a:bodyPr wrap="none">
            <a:spAutoFit/>
          </a:bodyPr>
          <a:p>
            <a:pPr eaLnBrk="1" hangingPunct="1"/>
            <a:r>
              <a:rPr lang="en-US" altLang="en-US" sz="1765" b="1" dirty="0">
                <a:solidFill>
                  <a:srgbClr val="FF0000"/>
                </a:solidFill>
                <a:latin typeface="Times New Roman" panose="02020603050405020304" pitchFamily="18" charset="0"/>
              </a:rPr>
              <a:t>Bón </a:t>
            </a:r>
            <a:r>
              <a:rPr lang="vi-VN" altLang="en-US" sz="1765" b="1" dirty="0">
                <a:solidFill>
                  <a:srgbClr val="FF0000"/>
                </a:solidFill>
                <a:latin typeface="Times New Roman" panose="02020603050405020304" pitchFamily="18" charset="0"/>
              </a:rPr>
              <a:t>hốc</a:t>
            </a:r>
            <a:endParaRPr lang="vi-VN" altLang="en-US" sz="1765" b="1" dirty="0">
              <a:solidFill>
                <a:srgbClr val="FF0000"/>
              </a:solidFill>
              <a:latin typeface="Times New Roman" panose="02020603050405020304" pitchFamily="18" charset="0"/>
            </a:endParaRPr>
          </a:p>
        </p:txBody>
      </p:sp>
      <p:sp>
        <p:nvSpPr>
          <p:cNvPr id="24598" name="Text Box 22"/>
          <p:cNvSpPr txBox="1"/>
          <p:nvPr/>
        </p:nvSpPr>
        <p:spPr>
          <a:xfrm>
            <a:off x="8753966" y="5314522"/>
            <a:ext cx="1382395" cy="363220"/>
          </a:xfrm>
          <a:prstGeom prst="rect">
            <a:avLst/>
          </a:prstGeom>
          <a:noFill/>
          <a:ln w="9525">
            <a:noFill/>
          </a:ln>
        </p:spPr>
        <p:txBody>
          <a:bodyPr wrap="none">
            <a:spAutoFit/>
          </a:bodyPr>
          <a:p>
            <a:pPr eaLnBrk="1" hangingPunct="1"/>
            <a:r>
              <a:rPr lang="en-US" altLang="en-US" sz="1765" b="1" dirty="0">
                <a:solidFill>
                  <a:srgbClr val="FF0000"/>
                </a:solidFill>
                <a:latin typeface="Times New Roman" panose="02020603050405020304" pitchFamily="18" charset="0"/>
              </a:rPr>
              <a:t>Phun trên lá</a:t>
            </a:r>
            <a:endParaRPr lang="en-US" altLang="en-US" sz="1765" b="1" dirty="0">
              <a:solidFill>
                <a:srgbClr val="FF0000"/>
              </a:solidFill>
              <a:latin typeface="Times New Roman" panose="02020603050405020304" pitchFamily="18" charset="0"/>
            </a:endParaRPr>
          </a:p>
        </p:txBody>
      </p:sp>
      <p:sp>
        <p:nvSpPr>
          <p:cNvPr id="18448" name="Text Box 31"/>
          <p:cNvSpPr txBox="1"/>
          <p:nvPr/>
        </p:nvSpPr>
        <p:spPr>
          <a:xfrm>
            <a:off x="4589145" y="4023078"/>
            <a:ext cx="251989" cy="363220"/>
          </a:xfrm>
          <a:prstGeom prst="rect">
            <a:avLst/>
          </a:prstGeom>
          <a:noFill/>
          <a:ln w="9525">
            <a:noFill/>
          </a:ln>
        </p:spPr>
        <p:txBody>
          <a:bodyPr>
            <a:spAutoFit/>
          </a:bodyPr>
          <a:p>
            <a:pPr eaLnBrk="1" hangingPunct="1">
              <a:spcBef>
                <a:spcPct val="50000"/>
              </a:spcBef>
            </a:pPr>
            <a:endParaRPr lang="en-US" altLang="en-US" sz="1765" dirty="0">
              <a:latin typeface="Times New Roman" panose="02020603050405020304" pitchFamily="18" charset="0"/>
            </a:endParaRPr>
          </a:p>
        </p:txBody>
      </p:sp>
      <p:sp>
        <p:nvSpPr>
          <p:cNvPr id="37899" name="Text Box 24" descr="Parchment"/>
          <p:cNvSpPr txBox="1"/>
          <p:nvPr/>
        </p:nvSpPr>
        <p:spPr>
          <a:xfrm>
            <a:off x="2788920" y="164465"/>
            <a:ext cx="6144895" cy="521970"/>
          </a:xfrm>
          <a:prstGeom prst="rect">
            <a:avLst/>
          </a:prstGeom>
          <a:blipFill rotWithShape="1">
            <a:blip r:embed="rId5"/>
          </a:blipFill>
          <a:ln w="9525">
            <a:noFill/>
          </a:ln>
        </p:spPr>
        <p:txBody>
          <a:bodyPr wrap="square">
            <a:spAutoFit/>
          </a:bodyPr>
          <a:p>
            <a:pPr eaLnBrk="1" hangingPunct="1"/>
            <a:r>
              <a:rPr lang="en-US" altLang="en-US" sz="2800" b="1" dirty="0">
                <a:solidFill>
                  <a:srgbClr val="FF0066"/>
                </a:solidFill>
                <a:latin typeface="Times New Roman" panose="02020603050405020304" pitchFamily="18" charset="0"/>
              </a:rPr>
              <a:t>B</a:t>
            </a:r>
            <a:r>
              <a:rPr lang="vi-VN" altLang="en-US" sz="2800" b="1" dirty="0">
                <a:solidFill>
                  <a:srgbClr val="FF0066"/>
                </a:solidFill>
                <a:latin typeface="Times New Roman" panose="02020603050405020304" pitchFamily="18" charset="0"/>
              </a:rPr>
              <a:t>ÀI 9: CHỦ ĐỀ PHÂN BÓN</a:t>
            </a:r>
            <a:endParaRPr lang="vi-VN" altLang="en-US" sz="2800" b="1" dirty="0">
              <a:solidFill>
                <a:srgbClr val="FF0066"/>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586">
                                            <p:txEl>
                                              <p:charRg st="0" end="65"/>
                                            </p:txEl>
                                          </p:spTgt>
                                        </p:tgtEl>
                                        <p:attrNameLst>
                                          <p:attrName>style.visibility</p:attrName>
                                        </p:attrNameLst>
                                      </p:cBhvr>
                                      <p:to>
                                        <p:strVal val="visible"/>
                                      </p:to>
                                    </p:set>
                                    <p:animEffect transition="in" filter="blinds(horizontal)">
                                      <p:cBhvr>
                                        <p:cTn id="7" dur="500"/>
                                        <p:tgtEl>
                                          <p:spTgt spid="24586">
                                            <p:txEl>
                                              <p:charRg st="0" end="6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80"/>
                                        </p:tgtEl>
                                        <p:attrNameLst>
                                          <p:attrName>style.visibility</p:attrName>
                                        </p:attrNameLst>
                                      </p:cBhvr>
                                      <p:to>
                                        <p:strVal val="visible"/>
                                      </p:to>
                                    </p:set>
                                    <p:animEffect transition="in" filter="blinds(horizontal)">
                                      <p:cBhvr>
                                        <p:cTn id="12" dur="500"/>
                                        <p:tgtEl>
                                          <p:spTgt spid="24580"/>
                                        </p:tgtEl>
                                      </p:cBhvr>
                                    </p:animEffect>
                                  </p:childTnLst>
                                </p:cTn>
                              </p:par>
                              <p:par>
                                <p:cTn id="13" presetID="3" presetClass="entr" presetSubtype="10" fill="hold" nodeType="withEffect">
                                  <p:stCondLst>
                                    <p:cond delay="0"/>
                                  </p:stCondLst>
                                  <p:childTnLst>
                                    <p:set>
                                      <p:cBhvr>
                                        <p:cTn id="14" dur="1" fill="hold">
                                          <p:stCondLst>
                                            <p:cond delay="0"/>
                                          </p:stCondLst>
                                        </p:cTn>
                                        <p:tgtEl>
                                          <p:spTgt spid="24581"/>
                                        </p:tgtEl>
                                        <p:attrNameLst>
                                          <p:attrName>style.visibility</p:attrName>
                                        </p:attrNameLst>
                                      </p:cBhvr>
                                      <p:to>
                                        <p:strVal val="visible"/>
                                      </p:to>
                                    </p:set>
                                    <p:animEffect transition="in" filter="blinds(horizontal)">
                                      <p:cBhvr>
                                        <p:cTn id="15" dur="500"/>
                                        <p:tgtEl>
                                          <p:spTgt spid="24581"/>
                                        </p:tgtEl>
                                      </p:cBhvr>
                                    </p:animEffect>
                                  </p:childTnLst>
                                </p:cTn>
                              </p:par>
                              <p:par>
                                <p:cTn id="16" presetID="3" presetClass="entr" presetSubtype="10" fill="hold" nodeType="withEffect">
                                  <p:stCondLst>
                                    <p:cond delay="0"/>
                                  </p:stCondLst>
                                  <p:childTnLst>
                                    <p:set>
                                      <p:cBhvr>
                                        <p:cTn id="17" dur="1" fill="hold">
                                          <p:stCondLst>
                                            <p:cond delay="0"/>
                                          </p:stCondLst>
                                        </p:cTn>
                                        <p:tgtEl>
                                          <p:spTgt spid="24582"/>
                                        </p:tgtEl>
                                        <p:attrNameLst>
                                          <p:attrName>style.visibility</p:attrName>
                                        </p:attrNameLst>
                                      </p:cBhvr>
                                      <p:to>
                                        <p:strVal val="visible"/>
                                      </p:to>
                                    </p:set>
                                    <p:animEffect transition="in" filter="blinds(horizontal)">
                                      <p:cBhvr>
                                        <p:cTn id="18" dur="500"/>
                                        <p:tgtEl>
                                          <p:spTgt spid="24582"/>
                                        </p:tgtEl>
                                      </p:cBhvr>
                                    </p:animEffect>
                                  </p:childTnLst>
                                </p:cTn>
                              </p:par>
                              <p:par>
                                <p:cTn id="19" presetID="3" presetClass="entr" presetSubtype="10" fill="hold" nodeType="withEffect">
                                  <p:stCondLst>
                                    <p:cond delay="0"/>
                                  </p:stCondLst>
                                  <p:childTnLst>
                                    <p:set>
                                      <p:cBhvr>
                                        <p:cTn id="20" dur="1" fill="hold">
                                          <p:stCondLst>
                                            <p:cond delay="0"/>
                                          </p:stCondLst>
                                        </p:cTn>
                                        <p:tgtEl>
                                          <p:spTgt spid="24583"/>
                                        </p:tgtEl>
                                        <p:attrNameLst>
                                          <p:attrName>style.visibility</p:attrName>
                                        </p:attrNameLst>
                                      </p:cBhvr>
                                      <p:to>
                                        <p:strVal val="visible"/>
                                      </p:to>
                                    </p:set>
                                    <p:animEffect transition="in" filter="blinds(horizontal)">
                                      <p:cBhvr>
                                        <p:cTn id="21" dur="500"/>
                                        <p:tgtEl>
                                          <p:spTgt spid="2458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4590"/>
                                        </p:tgtEl>
                                        <p:attrNameLst>
                                          <p:attrName>style.visibility</p:attrName>
                                        </p:attrNameLst>
                                      </p:cBhvr>
                                      <p:to>
                                        <p:strVal val="visible"/>
                                      </p:to>
                                    </p:set>
                                    <p:animEffect transition="in" filter="blinds(horizontal)">
                                      <p:cBhvr>
                                        <p:cTn id="24" dur="500"/>
                                        <p:tgtEl>
                                          <p:spTgt spid="2459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4589"/>
                                        </p:tgtEl>
                                        <p:attrNameLst>
                                          <p:attrName>style.visibility</p:attrName>
                                        </p:attrNameLst>
                                      </p:cBhvr>
                                      <p:to>
                                        <p:strVal val="visible"/>
                                      </p:to>
                                    </p:set>
                                    <p:animEffect transition="in" filter="blinds(horizontal)">
                                      <p:cBhvr>
                                        <p:cTn id="27" dur="500"/>
                                        <p:tgtEl>
                                          <p:spTgt spid="2458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4588"/>
                                        </p:tgtEl>
                                        <p:attrNameLst>
                                          <p:attrName>style.visibility</p:attrName>
                                        </p:attrNameLst>
                                      </p:cBhvr>
                                      <p:to>
                                        <p:strVal val="visible"/>
                                      </p:to>
                                    </p:set>
                                    <p:animEffect transition="in" filter="blinds(horizontal)">
                                      <p:cBhvr>
                                        <p:cTn id="30" dur="500"/>
                                        <p:tgtEl>
                                          <p:spTgt spid="2458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4587"/>
                                        </p:tgtEl>
                                        <p:attrNameLst>
                                          <p:attrName>style.visibility</p:attrName>
                                        </p:attrNameLst>
                                      </p:cBhvr>
                                      <p:to>
                                        <p:strVal val="visible"/>
                                      </p:to>
                                    </p:set>
                                    <p:animEffect transition="in" filter="blinds(horizontal)">
                                      <p:cBhvr>
                                        <p:cTn id="33" dur="500"/>
                                        <p:tgtEl>
                                          <p:spTgt spid="2458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4597"/>
                                        </p:tgtEl>
                                        <p:attrNameLst>
                                          <p:attrName>style.visibility</p:attrName>
                                        </p:attrNameLst>
                                      </p:cBhvr>
                                      <p:to>
                                        <p:strVal val="visible"/>
                                      </p:to>
                                    </p:set>
                                    <p:animEffect transition="in" filter="blinds(horizontal)">
                                      <p:cBhvr>
                                        <p:cTn id="38" dur="500"/>
                                        <p:tgtEl>
                                          <p:spTgt spid="24597"/>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4594"/>
                                        </p:tgtEl>
                                        <p:attrNameLst>
                                          <p:attrName>style.visibility</p:attrName>
                                        </p:attrNameLst>
                                      </p:cBhvr>
                                      <p:to>
                                        <p:strVal val="visible"/>
                                      </p:to>
                                    </p:set>
                                    <p:animEffect transition="in" filter="blinds(horizontal)">
                                      <p:cBhvr>
                                        <p:cTn id="43" dur="500"/>
                                        <p:tgtEl>
                                          <p:spTgt spid="24594"/>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4596"/>
                                        </p:tgtEl>
                                        <p:attrNameLst>
                                          <p:attrName>style.visibility</p:attrName>
                                        </p:attrNameLst>
                                      </p:cBhvr>
                                      <p:to>
                                        <p:strVal val="visible"/>
                                      </p:to>
                                    </p:set>
                                    <p:animEffect transition="in" filter="blinds(horizontal)">
                                      <p:cBhvr>
                                        <p:cTn id="48" dur="500"/>
                                        <p:tgtEl>
                                          <p:spTgt spid="2459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4598"/>
                                        </p:tgtEl>
                                        <p:attrNameLst>
                                          <p:attrName>style.visibility</p:attrName>
                                        </p:attrNameLst>
                                      </p:cBhvr>
                                      <p:to>
                                        <p:strVal val="visible"/>
                                      </p:to>
                                    </p:set>
                                    <p:animEffect transition="in" filter="blinds(horizontal)">
                                      <p:cBhvr>
                                        <p:cTn id="53" dur="500"/>
                                        <p:tgtEl>
                                          <p:spTgt spid="24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7" grpId="0"/>
      <p:bldP spid="24588" grpId="0"/>
      <p:bldP spid="24589" grpId="0"/>
      <p:bldP spid="24590" grpId="0"/>
      <p:bldP spid="24594" grpId="0"/>
      <p:bldP spid="24596" grpId="0"/>
      <p:bldP spid="24597" grpId="0"/>
      <p:bldP spid="2459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Picture 3" descr="Cac kieu bon phaN2"/>
          <p:cNvPicPr>
            <a:picLocks noChangeAspect="1"/>
          </p:cNvPicPr>
          <p:nvPr/>
        </p:nvPicPr>
        <p:blipFill>
          <a:blip r:embed="rId1">
            <a:lum bright="-17999" contrast="12000"/>
          </a:blip>
          <a:stretch>
            <a:fillRect/>
          </a:stretch>
        </p:blipFill>
        <p:spPr>
          <a:xfrm>
            <a:off x="305329" y="0"/>
            <a:ext cx="2435895" cy="1847921"/>
          </a:xfrm>
          <a:prstGeom prst="rect">
            <a:avLst/>
          </a:prstGeom>
          <a:noFill/>
          <a:ln w="9525" cap="flat" cmpd="sng">
            <a:solidFill>
              <a:srgbClr val="FF0000"/>
            </a:solidFill>
            <a:prstDash val="solid"/>
            <a:miter/>
            <a:headEnd type="none" w="med" len="med"/>
            <a:tailEnd type="none" w="med" len="med"/>
          </a:ln>
        </p:spPr>
      </p:pic>
      <p:pic>
        <p:nvPicPr>
          <p:cNvPr id="20483" name="Picture 4" descr="Cac kieu bon phan3"/>
          <p:cNvPicPr>
            <a:picLocks noChangeAspect="1"/>
          </p:cNvPicPr>
          <p:nvPr/>
        </p:nvPicPr>
        <p:blipFill>
          <a:blip r:embed="rId2">
            <a:lum bright="-17999" contrast="12000"/>
          </a:blip>
          <a:stretch>
            <a:fillRect/>
          </a:stretch>
        </p:blipFill>
        <p:spPr>
          <a:xfrm>
            <a:off x="305329" y="1931917"/>
            <a:ext cx="2435895" cy="1907418"/>
          </a:xfrm>
          <a:prstGeom prst="rect">
            <a:avLst/>
          </a:prstGeom>
          <a:noFill/>
          <a:ln w="9525" cap="flat" cmpd="sng">
            <a:solidFill>
              <a:srgbClr val="FF0000"/>
            </a:solidFill>
            <a:prstDash val="solid"/>
            <a:miter/>
            <a:headEnd type="none" w="med" len="med"/>
            <a:tailEnd type="none" w="med" len="med"/>
          </a:ln>
        </p:spPr>
      </p:pic>
      <p:pic>
        <p:nvPicPr>
          <p:cNvPr id="20484" name="Picture 5" descr="Cac kieu bon phan4"/>
          <p:cNvPicPr>
            <a:picLocks noChangeAspect="1"/>
          </p:cNvPicPr>
          <p:nvPr/>
        </p:nvPicPr>
        <p:blipFill>
          <a:blip r:embed="rId3">
            <a:lum bright="-6000" contrast="12000"/>
          </a:blip>
          <a:stretch>
            <a:fillRect/>
          </a:stretch>
        </p:blipFill>
        <p:spPr>
          <a:xfrm>
            <a:off x="305329" y="3897083"/>
            <a:ext cx="2435895" cy="1814671"/>
          </a:xfrm>
          <a:prstGeom prst="rect">
            <a:avLst/>
          </a:prstGeom>
          <a:noFill/>
          <a:ln w="9525" cap="flat" cmpd="sng">
            <a:solidFill>
              <a:srgbClr val="FF0000"/>
            </a:solidFill>
            <a:prstDash val="solid"/>
            <a:miter/>
            <a:headEnd type="none" w="med" len="med"/>
            <a:tailEnd type="none" w="med" len="med"/>
          </a:ln>
        </p:spPr>
      </p:pic>
      <p:pic>
        <p:nvPicPr>
          <p:cNvPr id="20485" name="Picture 6" descr="Cac kieu bon phan "/>
          <p:cNvPicPr>
            <a:picLocks noChangeAspect="1"/>
          </p:cNvPicPr>
          <p:nvPr/>
        </p:nvPicPr>
        <p:blipFill>
          <a:blip r:embed="rId4">
            <a:lum bright="-6000" contrast="18000"/>
          </a:blip>
          <a:stretch>
            <a:fillRect/>
          </a:stretch>
        </p:blipFill>
        <p:spPr>
          <a:xfrm>
            <a:off x="305329" y="5711754"/>
            <a:ext cx="2435895" cy="1847921"/>
          </a:xfrm>
          <a:prstGeom prst="rect">
            <a:avLst/>
          </a:prstGeom>
          <a:noFill/>
          <a:ln w="9525" cap="flat" cmpd="sng">
            <a:solidFill>
              <a:srgbClr val="FF0000"/>
            </a:solidFill>
            <a:prstDash val="solid"/>
            <a:miter/>
            <a:headEnd type="none" w="med" len="med"/>
            <a:tailEnd type="none" w="med" len="med"/>
          </a:ln>
        </p:spPr>
      </p:pic>
      <p:sp>
        <p:nvSpPr>
          <p:cNvPr id="20486" name="Text Box 7"/>
          <p:cNvSpPr txBox="1"/>
          <p:nvPr/>
        </p:nvSpPr>
        <p:spPr>
          <a:xfrm>
            <a:off x="5093123" y="0"/>
            <a:ext cx="5543762" cy="521970"/>
          </a:xfrm>
          <a:prstGeom prst="rect">
            <a:avLst/>
          </a:prstGeom>
          <a:noFill/>
          <a:ln w="9525">
            <a:noFill/>
          </a:ln>
        </p:spPr>
        <p:txBody>
          <a:bodyPr>
            <a:spAutoFit/>
          </a:bodyPr>
          <a:p>
            <a:pPr eaLnBrk="1" hangingPunct="1">
              <a:spcBef>
                <a:spcPct val="50000"/>
              </a:spcBef>
            </a:pPr>
            <a:r>
              <a:rPr lang="en-US" altLang="en-US" sz="1765" dirty="0">
                <a:solidFill>
                  <a:srgbClr val="FF0066"/>
                </a:solidFill>
                <a:latin typeface=".VnTime" panose="020B7200000000000000" pitchFamily="34" charset="0"/>
              </a:rPr>
              <a:t>1</a:t>
            </a:r>
            <a:r>
              <a:rPr lang="en-US" altLang="en-US" sz="2800" dirty="0">
                <a:solidFill>
                  <a:srgbClr val="FF0066"/>
                </a:solidFill>
                <a:latin typeface=".VnTime" panose="020B7200000000000000" pitchFamily="34" charset="0"/>
              </a:rPr>
              <a:t>.</a:t>
            </a:r>
            <a:r>
              <a:rPr lang="en-US" altLang="en-US" sz="2800" dirty="0">
                <a:latin typeface=".VnTime" panose="020B7200000000000000" pitchFamily="34" charset="0"/>
              </a:rPr>
              <a:t> </a:t>
            </a:r>
            <a:r>
              <a:rPr lang="en-US" altLang="en-US" sz="2800" i="1" dirty="0">
                <a:latin typeface=".VnTime" panose="020B7200000000000000" pitchFamily="34" charset="0"/>
              </a:rPr>
              <a:t>C©y dÔ sö dông.</a:t>
            </a:r>
            <a:endParaRPr lang="en-US" altLang="en-US" sz="2800" i="1" dirty="0">
              <a:latin typeface=".VnTime" panose="020B7200000000000000" pitchFamily="34" charset="0"/>
            </a:endParaRPr>
          </a:p>
        </p:txBody>
      </p:sp>
      <p:sp>
        <p:nvSpPr>
          <p:cNvPr id="20487" name="Text Box 8"/>
          <p:cNvSpPr txBox="1"/>
          <p:nvPr/>
        </p:nvSpPr>
        <p:spPr>
          <a:xfrm>
            <a:off x="5009127" y="755968"/>
            <a:ext cx="6047740" cy="1168400"/>
          </a:xfrm>
          <a:prstGeom prst="rect">
            <a:avLst/>
          </a:prstGeom>
          <a:noFill/>
          <a:ln w="9525">
            <a:noFill/>
          </a:ln>
        </p:spPr>
        <p:txBody>
          <a:bodyPr>
            <a:spAutoFit/>
          </a:bodyPr>
          <a:p>
            <a:pPr eaLnBrk="1" hangingPunct="1">
              <a:spcBef>
                <a:spcPct val="50000"/>
              </a:spcBef>
            </a:pPr>
            <a:r>
              <a:rPr lang="en-US" altLang="en-US" sz="2800" dirty="0">
                <a:solidFill>
                  <a:srgbClr val="FF0066"/>
                </a:solidFill>
                <a:latin typeface=".VnTime" panose="020B7200000000000000" pitchFamily="34" charset="0"/>
              </a:rPr>
              <a:t>2.</a:t>
            </a:r>
            <a:r>
              <a:rPr lang="en-US" altLang="en-US" sz="2800" dirty="0">
                <a:latin typeface=".VnTime" panose="020B7200000000000000" pitchFamily="34" charset="0"/>
              </a:rPr>
              <a:t> </a:t>
            </a:r>
            <a:r>
              <a:rPr lang="en-US" altLang="en-US" sz="2800" i="1" dirty="0">
                <a:latin typeface=".VnTime" panose="020B7200000000000000" pitchFamily="34" charset="0"/>
              </a:rPr>
              <a:t>Ph©n bãn kh«ng bÞ chuyÓn hãa thµnh</a:t>
            </a:r>
            <a:endParaRPr lang="en-US" altLang="en-US" sz="2800" i="1" dirty="0">
              <a:latin typeface=".VnTime" panose="020B7200000000000000" pitchFamily="34" charset="0"/>
            </a:endParaRPr>
          </a:p>
          <a:p>
            <a:pPr eaLnBrk="1" hangingPunct="1">
              <a:spcBef>
                <a:spcPct val="50000"/>
              </a:spcBef>
            </a:pPr>
            <a:r>
              <a:rPr lang="en-US" altLang="en-US" sz="2800" i="1" dirty="0">
                <a:latin typeface=".VnTime" panose="020B7200000000000000" pitchFamily="34" charset="0"/>
              </a:rPr>
              <a:t> chÊt khã tan do kh«ng</a:t>
            </a:r>
            <a:r>
              <a:rPr lang="en-US" altLang="en-US" sz="2800" dirty="0">
                <a:latin typeface="Arial" panose="020B0604020202020204" pitchFamily="34" charset="0"/>
              </a:rPr>
              <a:t> </a:t>
            </a:r>
            <a:r>
              <a:rPr lang="en-US" altLang="en-US" sz="2800" i="1" dirty="0">
                <a:latin typeface=".VnTime" panose="020B7200000000000000" pitchFamily="34" charset="0"/>
              </a:rPr>
              <a:t>tiÕp xóc víi ®Êt.</a:t>
            </a:r>
            <a:endParaRPr lang="en-US" altLang="en-US" sz="2800" i="1" dirty="0">
              <a:latin typeface=".VnTime" panose="020B7200000000000000" pitchFamily="34" charset="0"/>
            </a:endParaRPr>
          </a:p>
        </p:txBody>
      </p:sp>
      <p:sp>
        <p:nvSpPr>
          <p:cNvPr id="20488" name="Text Box 9"/>
          <p:cNvSpPr txBox="1"/>
          <p:nvPr/>
        </p:nvSpPr>
        <p:spPr>
          <a:xfrm>
            <a:off x="5009127" y="1931917"/>
            <a:ext cx="5123780" cy="829945"/>
          </a:xfrm>
          <a:prstGeom prst="rect">
            <a:avLst/>
          </a:prstGeom>
          <a:noFill/>
          <a:ln w="9525">
            <a:noFill/>
          </a:ln>
        </p:spPr>
        <p:txBody>
          <a:bodyPr>
            <a:spAutoFit/>
          </a:bodyPr>
          <a:p>
            <a:pPr eaLnBrk="1" hangingPunct="1">
              <a:spcBef>
                <a:spcPct val="50000"/>
              </a:spcBef>
            </a:pPr>
            <a:r>
              <a:rPr lang="en-US" altLang="en-US" sz="1765" dirty="0">
                <a:solidFill>
                  <a:srgbClr val="FF0066"/>
                </a:solidFill>
                <a:latin typeface=".VnTime" panose="020B7200000000000000" pitchFamily="34" charset="0"/>
              </a:rPr>
              <a:t>3</a:t>
            </a:r>
            <a:r>
              <a:rPr lang="en-US" altLang="en-US" sz="2400" dirty="0">
                <a:solidFill>
                  <a:srgbClr val="FF0066"/>
                </a:solidFill>
                <a:latin typeface=".VnTime" panose="020B7200000000000000" pitchFamily="34" charset="0"/>
              </a:rPr>
              <a:t>.</a:t>
            </a:r>
            <a:r>
              <a:rPr lang="en-US" altLang="en-US" sz="2400" dirty="0">
                <a:latin typeface=".VnTime" panose="020B7200000000000000" pitchFamily="34" charset="0"/>
              </a:rPr>
              <a:t> </a:t>
            </a:r>
            <a:r>
              <a:rPr lang="en-US" altLang="en-US" sz="2400" i="1" dirty="0">
                <a:latin typeface=".VnTime" panose="020B7200000000000000" pitchFamily="34" charset="0"/>
              </a:rPr>
              <a:t>Ph©n bãn cã thÓ bÞ chuyÓn thµnh chÊt khã tan do cã tiÕp xóc víi ®Êt.</a:t>
            </a:r>
            <a:endParaRPr lang="en-US" altLang="en-US" sz="2400" i="1" dirty="0">
              <a:latin typeface=".VnTime" panose="020B7200000000000000" pitchFamily="34" charset="0"/>
            </a:endParaRPr>
          </a:p>
        </p:txBody>
      </p:sp>
      <p:sp>
        <p:nvSpPr>
          <p:cNvPr id="20489" name="Text Box 10"/>
          <p:cNvSpPr txBox="1"/>
          <p:nvPr/>
        </p:nvSpPr>
        <p:spPr>
          <a:xfrm>
            <a:off x="5093123" y="2939874"/>
            <a:ext cx="5291773" cy="829945"/>
          </a:xfrm>
          <a:prstGeom prst="rect">
            <a:avLst/>
          </a:prstGeom>
          <a:noFill/>
          <a:ln w="9525">
            <a:noFill/>
          </a:ln>
        </p:spPr>
        <p:txBody>
          <a:bodyPr>
            <a:spAutoFit/>
          </a:bodyPr>
          <a:p>
            <a:pPr eaLnBrk="1" hangingPunct="1">
              <a:spcBef>
                <a:spcPct val="50000"/>
              </a:spcBef>
            </a:pPr>
            <a:r>
              <a:rPr lang="en-US" altLang="en-US" sz="1765" dirty="0">
                <a:solidFill>
                  <a:srgbClr val="FF0066"/>
                </a:solidFill>
                <a:latin typeface=".VnTime" panose="020B7200000000000000" pitchFamily="34" charset="0"/>
              </a:rPr>
              <a:t>4.</a:t>
            </a:r>
            <a:r>
              <a:rPr lang="en-US" altLang="en-US" sz="2400" dirty="0">
                <a:latin typeface=".VnTime" panose="020B7200000000000000" pitchFamily="34" charset="0"/>
              </a:rPr>
              <a:t> </a:t>
            </a:r>
            <a:r>
              <a:rPr lang="en-US" altLang="en-US" sz="2400" i="1" dirty="0">
                <a:latin typeface=".VnTime" panose="020B7200000000000000" pitchFamily="34" charset="0"/>
              </a:rPr>
              <a:t>Ph©n bãn dÔ bÞ chuyÓn thµnh chÊt khã tan do cã tiÕp xóc nhiÒu víi ®Êt.</a:t>
            </a:r>
            <a:endParaRPr lang="en-US" altLang="en-US" sz="2400" i="1" dirty="0">
              <a:latin typeface=".VnTime" panose="020B7200000000000000" pitchFamily="34" charset="0"/>
            </a:endParaRPr>
          </a:p>
        </p:txBody>
      </p:sp>
      <p:sp>
        <p:nvSpPr>
          <p:cNvPr id="20490" name="Text Box 11"/>
          <p:cNvSpPr txBox="1"/>
          <p:nvPr/>
        </p:nvSpPr>
        <p:spPr>
          <a:xfrm>
            <a:off x="5093123" y="3947830"/>
            <a:ext cx="5543762" cy="521970"/>
          </a:xfrm>
          <a:prstGeom prst="rect">
            <a:avLst/>
          </a:prstGeom>
          <a:noFill/>
          <a:ln w="9525">
            <a:noFill/>
          </a:ln>
        </p:spPr>
        <p:txBody>
          <a:bodyPr>
            <a:spAutoFit/>
          </a:bodyPr>
          <a:p>
            <a:pPr eaLnBrk="1" hangingPunct="1">
              <a:spcBef>
                <a:spcPct val="50000"/>
              </a:spcBef>
            </a:pPr>
            <a:r>
              <a:rPr lang="en-US" altLang="en-US" sz="1765" dirty="0">
                <a:solidFill>
                  <a:srgbClr val="FF0066"/>
                </a:solidFill>
                <a:latin typeface=".VnTime" panose="020B7200000000000000" pitchFamily="34" charset="0"/>
              </a:rPr>
              <a:t>5</a:t>
            </a:r>
            <a:r>
              <a:rPr lang="en-US" altLang="en-US" sz="2800" dirty="0">
                <a:solidFill>
                  <a:srgbClr val="FF0066"/>
                </a:solidFill>
                <a:latin typeface=".VnTime" panose="020B7200000000000000" pitchFamily="34" charset="0"/>
              </a:rPr>
              <a:t>.</a:t>
            </a:r>
            <a:r>
              <a:rPr lang="en-US" altLang="en-US" sz="2800" dirty="0">
                <a:latin typeface=".VnTime" panose="020B7200000000000000" pitchFamily="34" charset="0"/>
              </a:rPr>
              <a:t> </a:t>
            </a:r>
            <a:r>
              <a:rPr lang="en-US" altLang="en-US" sz="2800" i="1" dirty="0">
                <a:latin typeface=".VnTime" panose="020B7200000000000000" pitchFamily="34" charset="0"/>
              </a:rPr>
              <a:t>TiÕt kiÖm ph©n bãn</a:t>
            </a:r>
            <a:endParaRPr lang="en-US" altLang="en-US" sz="2800" i="1" dirty="0">
              <a:latin typeface=".VnTime" panose="020B7200000000000000" pitchFamily="34" charset="0"/>
            </a:endParaRPr>
          </a:p>
        </p:txBody>
      </p:sp>
      <p:sp>
        <p:nvSpPr>
          <p:cNvPr id="20491" name="Text Box 12"/>
          <p:cNvSpPr txBox="1"/>
          <p:nvPr/>
        </p:nvSpPr>
        <p:spPr>
          <a:xfrm>
            <a:off x="5093123" y="4535805"/>
            <a:ext cx="5543762" cy="521970"/>
          </a:xfrm>
          <a:prstGeom prst="rect">
            <a:avLst/>
          </a:prstGeom>
          <a:noFill/>
          <a:ln w="9525">
            <a:noFill/>
          </a:ln>
        </p:spPr>
        <p:txBody>
          <a:bodyPr>
            <a:spAutoFit/>
          </a:bodyPr>
          <a:p>
            <a:pPr eaLnBrk="1" hangingPunct="1">
              <a:spcBef>
                <a:spcPct val="50000"/>
              </a:spcBef>
            </a:pPr>
            <a:r>
              <a:rPr lang="en-US" altLang="en-US" sz="1765" dirty="0">
                <a:solidFill>
                  <a:srgbClr val="FF0066"/>
                </a:solidFill>
                <a:latin typeface=".VnTime" panose="020B7200000000000000" pitchFamily="34" charset="0"/>
              </a:rPr>
              <a:t>6.</a:t>
            </a:r>
            <a:r>
              <a:rPr lang="en-US" altLang="en-US" sz="1765" dirty="0">
                <a:latin typeface=".VnTime" panose="020B7200000000000000" pitchFamily="34" charset="0"/>
              </a:rPr>
              <a:t> </a:t>
            </a:r>
            <a:r>
              <a:rPr lang="en-US" altLang="en-US" sz="2800" i="1" dirty="0">
                <a:latin typeface=".VnTime" panose="020B7200000000000000" pitchFamily="34" charset="0"/>
              </a:rPr>
              <a:t>DÔ thùc hiÖn , cÇn Ýt c«ng lao ®éng.</a:t>
            </a:r>
            <a:endParaRPr lang="en-US" altLang="en-US" sz="2800" i="1" dirty="0">
              <a:latin typeface=".VnTime" panose="020B7200000000000000" pitchFamily="34" charset="0"/>
            </a:endParaRPr>
          </a:p>
        </p:txBody>
      </p:sp>
      <p:sp>
        <p:nvSpPr>
          <p:cNvPr id="20492" name="Text Box 13"/>
          <p:cNvSpPr txBox="1"/>
          <p:nvPr/>
        </p:nvSpPr>
        <p:spPr>
          <a:xfrm>
            <a:off x="5093123" y="5207776"/>
            <a:ext cx="5543762" cy="460375"/>
          </a:xfrm>
          <a:prstGeom prst="rect">
            <a:avLst/>
          </a:prstGeom>
          <a:noFill/>
          <a:ln w="9525">
            <a:noFill/>
          </a:ln>
        </p:spPr>
        <p:txBody>
          <a:bodyPr>
            <a:spAutoFit/>
          </a:bodyPr>
          <a:p>
            <a:pPr eaLnBrk="1" hangingPunct="1">
              <a:spcBef>
                <a:spcPct val="50000"/>
              </a:spcBef>
            </a:pPr>
            <a:r>
              <a:rPr lang="en-US" altLang="en-US" sz="1765" dirty="0">
                <a:solidFill>
                  <a:srgbClr val="FF0066"/>
                </a:solidFill>
                <a:latin typeface=".VnTime" panose="020B7200000000000000" pitchFamily="34" charset="0"/>
              </a:rPr>
              <a:t>7.</a:t>
            </a:r>
            <a:r>
              <a:rPr lang="en-US" altLang="en-US" sz="2400" dirty="0">
                <a:latin typeface=".VnTime" panose="020B7200000000000000" pitchFamily="34" charset="0"/>
              </a:rPr>
              <a:t> </a:t>
            </a:r>
            <a:r>
              <a:rPr lang="en-US" altLang="en-US" sz="2400" i="1" dirty="0">
                <a:latin typeface=".VnTime" panose="020B7200000000000000" pitchFamily="34" charset="0"/>
              </a:rPr>
              <a:t>ChØ bãn ®­ưîc lư­îng nhá ph©n bãn.</a:t>
            </a:r>
            <a:endParaRPr lang="en-US" altLang="en-US" sz="2400" i="1" dirty="0">
              <a:latin typeface=".VnTime" panose="020B7200000000000000" pitchFamily="34" charset="0"/>
            </a:endParaRPr>
          </a:p>
        </p:txBody>
      </p:sp>
      <p:sp>
        <p:nvSpPr>
          <p:cNvPr id="20493" name="Text Box 14"/>
          <p:cNvSpPr txBox="1"/>
          <p:nvPr/>
        </p:nvSpPr>
        <p:spPr>
          <a:xfrm>
            <a:off x="5093123" y="5795751"/>
            <a:ext cx="5543762" cy="521970"/>
          </a:xfrm>
          <a:prstGeom prst="rect">
            <a:avLst/>
          </a:prstGeom>
          <a:noFill/>
          <a:ln w="9525">
            <a:noFill/>
          </a:ln>
        </p:spPr>
        <p:txBody>
          <a:bodyPr>
            <a:spAutoFit/>
          </a:bodyPr>
          <a:p>
            <a:pPr eaLnBrk="1" hangingPunct="1">
              <a:spcBef>
                <a:spcPct val="50000"/>
              </a:spcBef>
            </a:pPr>
            <a:r>
              <a:rPr lang="en-US" altLang="en-US" sz="1765" dirty="0">
                <a:solidFill>
                  <a:srgbClr val="FF0066"/>
                </a:solidFill>
                <a:latin typeface=".VnTime" panose="020B7200000000000000" pitchFamily="34" charset="0"/>
              </a:rPr>
              <a:t>8.</a:t>
            </a:r>
            <a:r>
              <a:rPr lang="en-US" altLang="en-US" sz="1765" dirty="0">
                <a:latin typeface=".VnTime" panose="020B7200000000000000" pitchFamily="34" charset="0"/>
              </a:rPr>
              <a:t> </a:t>
            </a:r>
            <a:r>
              <a:rPr lang="en-US" altLang="en-US" sz="2800" i="1" dirty="0">
                <a:latin typeface=".VnTime" panose="020B7200000000000000" pitchFamily="34" charset="0"/>
              </a:rPr>
              <a:t>CÇn cã dông cô m¸y mãc phøc t¹p.</a:t>
            </a:r>
            <a:endParaRPr lang="en-US" altLang="en-US" sz="2800" i="1" dirty="0">
              <a:latin typeface=".VnTime" panose="020B7200000000000000" pitchFamily="34" charset="0"/>
            </a:endParaRPr>
          </a:p>
        </p:txBody>
      </p:sp>
      <p:sp>
        <p:nvSpPr>
          <p:cNvPr id="20494" name="Text Box 15"/>
          <p:cNvSpPr txBox="1"/>
          <p:nvPr/>
        </p:nvSpPr>
        <p:spPr>
          <a:xfrm>
            <a:off x="5093123" y="6467722"/>
            <a:ext cx="5543762" cy="521970"/>
          </a:xfrm>
          <a:prstGeom prst="rect">
            <a:avLst/>
          </a:prstGeom>
          <a:noFill/>
          <a:ln w="9525">
            <a:noFill/>
          </a:ln>
        </p:spPr>
        <p:txBody>
          <a:bodyPr>
            <a:spAutoFit/>
          </a:bodyPr>
          <a:p>
            <a:pPr eaLnBrk="1" hangingPunct="1">
              <a:spcBef>
                <a:spcPct val="50000"/>
              </a:spcBef>
            </a:pPr>
            <a:r>
              <a:rPr lang="en-US" altLang="en-US" sz="1765" dirty="0">
                <a:solidFill>
                  <a:srgbClr val="FF0066"/>
                </a:solidFill>
                <a:latin typeface=".VnTime" panose="020B7200000000000000" pitchFamily="34" charset="0"/>
              </a:rPr>
              <a:t>9.</a:t>
            </a:r>
            <a:r>
              <a:rPr lang="en-US" altLang="en-US" sz="1765" dirty="0">
                <a:latin typeface=".VnTime" panose="020B7200000000000000" pitchFamily="34" charset="0"/>
              </a:rPr>
              <a:t> </a:t>
            </a:r>
            <a:r>
              <a:rPr lang="en-US" altLang="en-US" sz="2800" i="1" dirty="0">
                <a:latin typeface=".VnTime" panose="020B7200000000000000" pitchFamily="34" charset="0"/>
              </a:rPr>
              <a:t>ChØ cÇn dông cô ®¬n gi¶n.</a:t>
            </a:r>
            <a:endParaRPr lang="en-US" altLang="en-US" sz="2800" i="1" dirty="0">
              <a:latin typeface=".VnTime" panose="020B7200000000000000" pitchFamily="34" charset="0"/>
            </a:endParaRPr>
          </a:p>
        </p:txBody>
      </p:sp>
      <p:sp>
        <p:nvSpPr>
          <p:cNvPr id="20495" name="Text Box 16"/>
          <p:cNvSpPr txBox="1"/>
          <p:nvPr/>
        </p:nvSpPr>
        <p:spPr>
          <a:xfrm>
            <a:off x="2909217" y="419982"/>
            <a:ext cx="1511935" cy="398780"/>
          </a:xfrm>
          <a:prstGeom prst="rect">
            <a:avLst/>
          </a:prstGeom>
          <a:noFill/>
          <a:ln w="9525">
            <a:noFill/>
          </a:ln>
        </p:spPr>
        <p:txBody>
          <a:bodyPr>
            <a:spAutoFit/>
          </a:bodyPr>
          <a:p>
            <a:pPr eaLnBrk="1" hangingPunct="1">
              <a:spcBef>
                <a:spcPct val="50000"/>
              </a:spcBef>
            </a:pPr>
            <a:r>
              <a:rPr lang="en-US" altLang="en-US" sz="1765" dirty="0">
                <a:latin typeface=".VnTimeH" panose="020B7200000000000000" pitchFamily="34" charset="0"/>
              </a:rPr>
              <a:t>- </a:t>
            </a:r>
            <a:r>
              <a:rPr lang="en-US" altLang="en-US" sz="2000" dirty="0">
                <a:latin typeface=".VnTime" panose="020B7200000000000000" pitchFamily="34" charset="0"/>
              </a:rPr>
              <a:t>Ưu ®iÓm :</a:t>
            </a:r>
            <a:endParaRPr lang="en-US" altLang="en-US" sz="2000" dirty="0">
              <a:latin typeface=".VnTime" panose="020B7200000000000000" pitchFamily="34" charset="0"/>
            </a:endParaRPr>
          </a:p>
        </p:txBody>
      </p:sp>
      <p:sp>
        <p:nvSpPr>
          <p:cNvPr id="20496" name="Text Box 17"/>
          <p:cNvSpPr txBox="1"/>
          <p:nvPr/>
        </p:nvSpPr>
        <p:spPr>
          <a:xfrm>
            <a:off x="2909217" y="1091953"/>
            <a:ext cx="1763924" cy="398780"/>
          </a:xfrm>
          <a:prstGeom prst="rect">
            <a:avLst/>
          </a:prstGeom>
          <a:noFill/>
          <a:ln w="9525">
            <a:noFill/>
          </a:ln>
        </p:spPr>
        <p:txBody>
          <a:bodyPr>
            <a:spAutoFit/>
          </a:bodyPr>
          <a:p>
            <a:pPr eaLnBrk="1" hangingPunct="1">
              <a:spcBef>
                <a:spcPct val="50000"/>
              </a:spcBef>
            </a:pPr>
            <a:r>
              <a:rPr lang="en-US" altLang="en-US" sz="1765" dirty="0">
                <a:latin typeface=".VnTimeH" panose="020B7200000000000000" pitchFamily="34" charset="0"/>
              </a:rPr>
              <a:t>- </a:t>
            </a:r>
            <a:r>
              <a:rPr lang="en-US" altLang="en-US" sz="2000" dirty="0">
                <a:latin typeface=".VnTimeH" panose="020B7200000000000000" pitchFamily="34" charset="0"/>
              </a:rPr>
              <a:t>N</a:t>
            </a:r>
            <a:r>
              <a:rPr lang="en-US" altLang="en-US" sz="2000" dirty="0">
                <a:latin typeface=".VnTime" panose="020B7200000000000000" pitchFamily="34" charset="0"/>
              </a:rPr>
              <a:t>h­îc ®iÓm :</a:t>
            </a:r>
            <a:endParaRPr lang="en-US" altLang="en-US" sz="2000" dirty="0">
              <a:latin typeface=".VnTime" panose="020B7200000000000000" pitchFamily="34" charset="0"/>
            </a:endParaRPr>
          </a:p>
        </p:txBody>
      </p:sp>
      <p:sp>
        <p:nvSpPr>
          <p:cNvPr id="20497" name="Line 18"/>
          <p:cNvSpPr/>
          <p:nvPr/>
        </p:nvSpPr>
        <p:spPr>
          <a:xfrm flipH="1">
            <a:off x="5009127" y="251989"/>
            <a:ext cx="0" cy="6887704"/>
          </a:xfrm>
          <a:prstGeom prst="line">
            <a:avLst/>
          </a:prstGeom>
          <a:ln w="9525" cap="flat" cmpd="sng">
            <a:solidFill>
              <a:schemeClr val="tx1"/>
            </a:solidFill>
            <a:prstDash val="solid"/>
            <a:headEnd type="none" w="med" len="med"/>
            <a:tailEnd type="none" w="med" len="med"/>
          </a:ln>
        </p:spPr>
      </p:sp>
      <p:sp>
        <p:nvSpPr>
          <p:cNvPr id="20498" name="Text Box 19"/>
          <p:cNvSpPr txBox="1"/>
          <p:nvPr/>
        </p:nvSpPr>
        <p:spPr>
          <a:xfrm>
            <a:off x="2909217" y="2183906"/>
            <a:ext cx="1511935" cy="398780"/>
          </a:xfrm>
          <a:prstGeom prst="rect">
            <a:avLst/>
          </a:prstGeom>
          <a:noFill/>
          <a:ln w="9525">
            <a:noFill/>
          </a:ln>
        </p:spPr>
        <p:txBody>
          <a:bodyPr>
            <a:spAutoFit/>
          </a:bodyPr>
          <a:p>
            <a:pPr eaLnBrk="1" hangingPunct="1">
              <a:spcBef>
                <a:spcPct val="50000"/>
              </a:spcBef>
            </a:pPr>
            <a:r>
              <a:rPr lang="en-US" altLang="en-US" sz="1765" dirty="0">
                <a:latin typeface=".VnTimeH" panose="020B7200000000000000" pitchFamily="34" charset="0"/>
              </a:rPr>
              <a:t>- </a:t>
            </a:r>
            <a:r>
              <a:rPr lang="en-US" altLang="en-US" sz="2000" dirty="0">
                <a:latin typeface=".VnTimeH" panose="020B7200000000000000" pitchFamily="34" charset="0"/>
              </a:rPr>
              <a:t>­</a:t>
            </a:r>
            <a:r>
              <a:rPr lang="en-US" altLang="en-US" sz="2000" dirty="0">
                <a:latin typeface=".VnTime" panose="020B7200000000000000" pitchFamily="34" charset="0"/>
              </a:rPr>
              <a:t>u ®iÓm :</a:t>
            </a:r>
            <a:endParaRPr lang="en-US" altLang="en-US" sz="2000" dirty="0">
              <a:latin typeface=".VnTime" panose="020B7200000000000000" pitchFamily="34" charset="0"/>
            </a:endParaRPr>
          </a:p>
        </p:txBody>
      </p:sp>
      <p:sp>
        <p:nvSpPr>
          <p:cNvPr id="20499" name="Text Box 20"/>
          <p:cNvSpPr txBox="1"/>
          <p:nvPr/>
        </p:nvSpPr>
        <p:spPr>
          <a:xfrm>
            <a:off x="2909217" y="2955623"/>
            <a:ext cx="1763924" cy="398780"/>
          </a:xfrm>
          <a:prstGeom prst="rect">
            <a:avLst/>
          </a:prstGeom>
          <a:noFill/>
          <a:ln w="9525">
            <a:noFill/>
          </a:ln>
        </p:spPr>
        <p:txBody>
          <a:bodyPr>
            <a:spAutoFit/>
          </a:bodyPr>
          <a:p>
            <a:pPr eaLnBrk="1" hangingPunct="1">
              <a:spcBef>
                <a:spcPct val="50000"/>
              </a:spcBef>
            </a:pPr>
            <a:r>
              <a:rPr lang="en-US" altLang="en-US" sz="1765" dirty="0">
                <a:latin typeface=".VnTimeH" panose="020B7200000000000000" pitchFamily="34" charset="0"/>
              </a:rPr>
              <a:t>- </a:t>
            </a:r>
            <a:r>
              <a:rPr lang="en-US" altLang="en-US" sz="2000" dirty="0">
                <a:latin typeface=".VnTimeH" panose="020B7200000000000000" pitchFamily="34" charset="0"/>
              </a:rPr>
              <a:t>N</a:t>
            </a:r>
            <a:r>
              <a:rPr lang="en-US" altLang="en-US" sz="2000" dirty="0">
                <a:latin typeface=".VnTime" panose="020B7200000000000000" pitchFamily="34" charset="0"/>
              </a:rPr>
              <a:t>h­îc ®iÓm :</a:t>
            </a:r>
            <a:endParaRPr lang="en-US" altLang="en-US" sz="2000" dirty="0">
              <a:latin typeface=".VnTime" panose="020B7200000000000000" pitchFamily="34" charset="0"/>
            </a:endParaRPr>
          </a:p>
        </p:txBody>
      </p:sp>
      <p:sp>
        <p:nvSpPr>
          <p:cNvPr id="20500" name="Text Box 21"/>
          <p:cNvSpPr txBox="1"/>
          <p:nvPr/>
        </p:nvSpPr>
        <p:spPr>
          <a:xfrm>
            <a:off x="2909217" y="4115823"/>
            <a:ext cx="1511935" cy="398780"/>
          </a:xfrm>
          <a:prstGeom prst="rect">
            <a:avLst/>
          </a:prstGeom>
          <a:noFill/>
          <a:ln w="9525">
            <a:noFill/>
          </a:ln>
        </p:spPr>
        <p:txBody>
          <a:bodyPr>
            <a:spAutoFit/>
          </a:bodyPr>
          <a:p>
            <a:pPr eaLnBrk="1" hangingPunct="1">
              <a:spcBef>
                <a:spcPct val="50000"/>
              </a:spcBef>
            </a:pPr>
            <a:r>
              <a:rPr lang="en-US" altLang="en-US" sz="1765" dirty="0">
                <a:latin typeface=".VnTimeH" panose="020B7200000000000000" pitchFamily="34" charset="0"/>
              </a:rPr>
              <a:t>- </a:t>
            </a:r>
            <a:r>
              <a:rPr lang="en-US" altLang="en-US" sz="2000" dirty="0">
                <a:latin typeface=".VnTimeH" panose="020B7200000000000000" pitchFamily="34" charset="0"/>
              </a:rPr>
              <a:t>Ư</a:t>
            </a:r>
            <a:r>
              <a:rPr lang="en-US" altLang="en-US" sz="2000" dirty="0">
                <a:latin typeface=".VnTime" panose="020B7200000000000000" pitchFamily="34" charset="0"/>
              </a:rPr>
              <a:t>u ®iÓm </a:t>
            </a:r>
            <a:r>
              <a:rPr lang="en-US" altLang="en-US" sz="1765" dirty="0">
                <a:latin typeface=".VnTime" panose="020B7200000000000000" pitchFamily="34" charset="0"/>
              </a:rPr>
              <a:t>:</a:t>
            </a:r>
            <a:endParaRPr lang="en-US" altLang="en-US" sz="1765" dirty="0">
              <a:latin typeface=".VnTime" panose="020B7200000000000000" pitchFamily="34" charset="0"/>
            </a:endParaRPr>
          </a:p>
        </p:txBody>
      </p:sp>
      <p:sp>
        <p:nvSpPr>
          <p:cNvPr id="20501" name="Text Box 22"/>
          <p:cNvSpPr txBox="1"/>
          <p:nvPr/>
        </p:nvSpPr>
        <p:spPr>
          <a:xfrm>
            <a:off x="2909217" y="4887540"/>
            <a:ext cx="1763924" cy="398780"/>
          </a:xfrm>
          <a:prstGeom prst="rect">
            <a:avLst/>
          </a:prstGeom>
          <a:noFill/>
          <a:ln w="9525">
            <a:noFill/>
          </a:ln>
        </p:spPr>
        <p:txBody>
          <a:bodyPr>
            <a:spAutoFit/>
          </a:bodyPr>
          <a:p>
            <a:pPr eaLnBrk="1" hangingPunct="1">
              <a:spcBef>
                <a:spcPct val="50000"/>
              </a:spcBef>
            </a:pPr>
            <a:r>
              <a:rPr lang="en-US" altLang="en-US" sz="1765" dirty="0">
                <a:latin typeface=".VnTimeH" panose="020B7200000000000000" pitchFamily="34" charset="0"/>
              </a:rPr>
              <a:t>- </a:t>
            </a:r>
            <a:r>
              <a:rPr lang="en-US" altLang="en-US" sz="2000" dirty="0">
                <a:latin typeface=".VnTimeH" panose="020B7200000000000000" pitchFamily="34" charset="0"/>
              </a:rPr>
              <a:t>N</a:t>
            </a:r>
            <a:r>
              <a:rPr lang="en-US" altLang="en-US" sz="2000" dirty="0">
                <a:latin typeface=".VnTime" panose="020B7200000000000000" pitchFamily="34" charset="0"/>
              </a:rPr>
              <a:t>h­îc ®iÓm :</a:t>
            </a:r>
            <a:endParaRPr lang="en-US" altLang="en-US" sz="2000" dirty="0">
              <a:latin typeface=".VnTime" panose="020B7200000000000000" pitchFamily="34" charset="0"/>
            </a:endParaRPr>
          </a:p>
        </p:txBody>
      </p:sp>
      <p:sp>
        <p:nvSpPr>
          <p:cNvPr id="20502" name="Text Box 23"/>
          <p:cNvSpPr txBox="1"/>
          <p:nvPr/>
        </p:nvSpPr>
        <p:spPr>
          <a:xfrm>
            <a:off x="2909217" y="6047740"/>
            <a:ext cx="1511935" cy="398780"/>
          </a:xfrm>
          <a:prstGeom prst="rect">
            <a:avLst/>
          </a:prstGeom>
          <a:noFill/>
          <a:ln w="9525">
            <a:noFill/>
          </a:ln>
        </p:spPr>
        <p:txBody>
          <a:bodyPr>
            <a:spAutoFit/>
          </a:bodyPr>
          <a:p>
            <a:pPr eaLnBrk="1" hangingPunct="1">
              <a:spcBef>
                <a:spcPct val="50000"/>
              </a:spcBef>
            </a:pPr>
            <a:r>
              <a:rPr lang="en-US" altLang="en-US" sz="1765" dirty="0">
                <a:latin typeface=".VnTimeH" panose="020B7200000000000000" pitchFamily="34" charset="0"/>
              </a:rPr>
              <a:t>- </a:t>
            </a:r>
            <a:r>
              <a:rPr lang="en-US" altLang="en-US" sz="2000" dirty="0">
                <a:latin typeface=".VnTimeH" panose="020B7200000000000000" pitchFamily="34" charset="0"/>
              </a:rPr>
              <a:t>­</a:t>
            </a:r>
            <a:r>
              <a:rPr lang="en-US" altLang="en-US" sz="2000" dirty="0">
                <a:latin typeface=".VnTime" panose="020B7200000000000000" pitchFamily="34" charset="0"/>
              </a:rPr>
              <a:t>u ®iÓm :</a:t>
            </a:r>
            <a:endParaRPr lang="en-US" altLang="en-US" sz="2000" dirty="0">
              <a:latin typeface=".VnTime" panose="020B7200000000000000" pitchFamily="34" charset="0"/>
            </a:endParaRPr>
          </a:p>
        </p:txBody>
      </p:sp>
      <p:sp>
        <p:nvSpPr>
          <p:cNvPr id="20503" name="Text Box 24"/>
          <p:cNvSpPr txBox="1"/>
          <p:nvPr/>
        </p:nvSpPr>
        <p:spPr>
          <a:xfrm>
            <a:off x="2909217" y="6735461"/>
            <a:ext cx="1763924" cy="398780"/>
          </a:xfrm>
          <a:prstGeom prst="rect">
            <a:avLst/>
          </a:prstGeom>
          <a:noFill/>
          <a:ln w="9525">
            <a:noFill/>
          </a:ln>
        </p:spPr>
        <p:txBody>
          <a:bodyPr>
            <a:spAutoFit/>
          </a:bodyPr>
          <a:p>
            <a:pPr eaLnBrk="1" hangingPunct="1">
              <a:spcBef>
                <a:spcPct val="50000"/>
              </a:spcBef>
            </a:pPr>
            <a:r>
              <a:rPr lang="en-US" altLang="en-US" sz="1765" dirty="0">
                <a:latin typeface=".VnTimeH" panose="020B7200000000000000" pitchFamily="34" charset="0"/>
              </a:rPr>
              <a:t>- </a:t>
            </a:r>
            <a:r>
              <a:rPr lang="en-US" altLang="en-US" sz="2000" dirty="0">
                <a:latin typeface=".VnTimeH" panose="020B7200000000000000" pitchFamily="34" charset="0"/>
              </a:rPr>
              <a:t>N</a:t>
            </a:r>
            <a:r>
              <a:rPr lang="en-US" altLang="en-US" sz="2000" dirty="0">
                <a:latin typeface=".VnTime" panose="020B7200000000000000" pitchFamily="34" charset="0"/>
              </a:rPr>
              <a:t>h­îc ®iÓm :</a:t>
            </a:r>
            <a:endParaRPr lang="en-US" altLang="en-US" sz="2000" dirty="0">
              <a:latin typeface=".VnTime" panose="020B7200000000000000" pitchFamily="34" charset="0"/>
            </a:endParaRPr>
          </a:p>
        </p:txBody>
      </p:sp>
      <p:sp>
        <p:nvSpPr>
          <p:cNvPr id="52249" name="Text Box 25"/>
          <p:cNvSpPr txBox="1"/>
          <p:nvPr/>
        </p:nvSpPr>
        <p:spPr>
          <a:xfrm>
            <a:off x="3077210" y="671971"/>
            <a:ext cx="1511935" cy="363220"/>
          </a:xfrm>
          <a:prstGeom prst="rect">
            <a:avLst/>
          </a:prstGeom>
          <a:noFill/>
          <a:ln w="9525">
            <a:noFill/>
          </a:ln>
        </p:spPr>
        <p:txBody>
          <a:bodyPr>
            <a:spAutoFit/>
          </a:bodyPr>
          <a:p>
            <a:pPr eaLnBrk="1" hangingPunct="1">
              <a:spcBef>
                <a:spcPct val="50000"/>
              </a:spcBef>
            </a:pPr>
            <a:r>
              <a:rPr lang="en-US" altLang="en-US" sz="1765" dirty="0">
                <a:solidFill>
                  <a:srgbClr val="FF0066"/>
                </a:solidFill>
                <a:latin typeface=".VnTime" panose="020B7200000000000000" pitchFamily="34" charset="0"/>
              </a:rPr>
              <a:t>1 vµ 9</a:t>
            </a:r>
            <a:endParaRPr lang="en-US" altLang="en-US" sz="1765" dirty="0">
              <a:solidFill>
                <a:srgbClr val="FF0066"/>
              </a:solidFill>
              <a:latin typeface=".VnTime" panose="020B7200000000000000" pitchFamily="34" charset="0"/>
            </a:endParaRPr>
          </a:p>
        </p:txBody>
      </p:sp>
      <p:sp>
        <p:nvSpPr>
          <p:cNvPr id="52250" name="Text Box 26"/>
          <p:cNvSpPr txBox="1"/>
          <p:nvPr/>
        </p:nvSpPr>
        <p:spPr>
          <a:xfrm>
            <a:off x="3161206" y="1427939"/>
            <a:ext cx="1007957" cy="363220"/>
          </a:xfrm>
          <a:prstGeom prst="rect">
            <a:avLst/>
          </a:prstGeom>
          <a:noFill/>
          <a:ln w="9525">
            <a:noFill/>
          </a:ln>
        </p:spPr>
        <p:txBody>
          <a:bodyPr>
            <a:spAutoFit/>
          </a:bodyPr>
          <a:p>
            <a:pPr algn="ctr" eaLnBrk="1" hangingPunct="1">
              <a:spcBef>
                <a:spcPct val="50000"/>
              </a:spcBef>
            </a:pPr>
            <a:r>
              <a:rPr lang="en-US" altLang="en-US" sz="1765" dirty="0">
                <a:solidFill>
                  <a:srgbClr val="FF0066"/>
                </a:solidFill>
                <a:latin typeface=".VnTime" panose="020B7200000000000000" pitchFamily="34" charset="0"/>
              </a:rPr>
              <a:t>3 </a:t>
            </a:r>
            <a:endParaRPr lang="en-US" altLang="en-US" sz="1765" dirty="0">
              <a:solidFill>
                <a:srgbClr val="FF0066"/>
              </a:solidFill>
              <a:latin typeface=".VnTime" panose="020B7200000000000000" pitchFamily="34" charset="0"/>
            </a:endParaRPr>
          </a:p>
        </p:txBody>
      </p:sp>
      <p:sp>
        <p:nvSpPr>
          <p:cNvPr id="52251" name="Text Box 27"/>
          <p:cNvSpPr txBox="1"/>
          <p:nvPr/>
        </p:nvSpPr>
        <p:spPr>
          <a:xfrm>
            <a:off x="3077210" y="2603888"/>
            <a:ext cx="1511935" cy="363220"/>
          </a:xfrm>
          <a:prstGeom prst="rect">
            <a:avLst/>
          </a:prstGeom>
          <a:noFill/>
          <a:ln w="9525">
            <a:noFill/>
          </a:ln>
        </p:spPr>
        <p:txBody>
          <a:bodyPr>
            <a:spAutoFit/>
          </a:bodyPr>
          <a:p>
            <a:pPr eaLnBrk="1" hangingPunct="1">
              <a:spcBef>
                <a:spcPct val="50000"/>
              </a:spcBef>
            </a:pPr>
            <a:r>
              <a:rPr lang="en-US" altLang="en-US" sz="1765" dirty="0">
                <a:solidFill>
                  <a:srgbClr val="FF0066"/>
                </a:solidFill>
                <a:latin typeface=".VnTime" panose="020B7200000000000000" pitchFamily="34" charset="0"/>
              </a:rPr>
              <a:t>1 vµ 9</a:t>
            </a:r>
            <a:endParaRPr lang="en-US" altLang="en-US" sz="1765" dirty="0">
              <a:solidFill>
                <a:srgbClr val="FF0066"/>
              </a:solidFill>
              <a:latin typeface=".VnTime" panose="020B7200000000000000" pitchFamily="34" charset="0"/>
            </a:endParaRPr>
          </a:p>
        </p:txBody>
      </p:sp>
      <p:sp>
        <p:nvSpPr>
          <p:cNvPr id="52252" name="Text Box 28"/>
          <p:cNvSpPr txBox="1"/>
          <p:nvPr/>
        </p:nvSpPr>
        <p:spPr>
          <a:xfrm>
            <a:off x="3077210" y="3359856"/>
            <a:ext cx="1007957" cy="363220"/>
          </a:xfrm>
          <a:prstGeom prst="rect">
            <a:avLst/>
          </a:prstGeom>
          <a:noFill/>
          <a:ln w="9525">
            <a:noFill/>
          </a:ln>
        </p:spPr>
        <p:txBody>
          <a:bodyPr>
            <a:spAutoFit/>
          </a:bodyPr>
          <a:p>
            <a:pPr algn="ctr" eaLnBrk="1" hangingPunct="1">
              <a:spcBef>
                <a:spcPct val="50000"/>
              </a:spcBef>
            </a:pPr>
            <a:r>
              <a:rPr lang="en-US" altLang="en-US" sz="1765" dirty="0">
                <a:solidFill>
                  <a:srgbClr val="FF0066"/>
                </a:solidFill>
                <a:latin typeface=".VnTime" panose="020B7200000000000000" pitchFamily="34" charset="0"/>
              </a:rPr>
              <a:t>3 </a:t>
            </a:r>
            <a:endParaRPr lang="en-US" altLang="en-US" sz="1765" dirty="0">
              <a:solidFill>
                <a:srgbClr val="FF0066"/>
              </a:solidFill>
              <a:latin typeface=".VnTime" panose="020B7200000000000000" pitchFamily="34" charset="0"/>
            </a:endParaRPr>
          </a:p>
        </p:txBody>
      </p:sp>
      <p:sp>
        <p:nvSpPr>
          <p:cNvPr id="52253" name="Text Box 29"/>
          <p:cNvSpPr txBox="1"/>
          <p:nvPr/>
        </p:nvSpPr>
        <p:spPr>
          <a:xfrm>
            <a:off x="3161206" y="4451809"/>
            <a:ext cx="1511935" cy="363220"/>
          </a:xfrm>
          <a:prstGeom prst="rect">
            <a:avLst/>
          </a:prstGeom>
          <a:noFill/>
          <a:ln w="9525">
            <a:noFill/>
          </a:ln>
        </p:spPr>
        <p:txBody>
          <a:bodyPr>
            <a:spAutoFit/>
          </a:bodyPr>
          <a:p>
            <a:pPr eaLnBrk="1" hangingPunct="1">
              <a:spcBef>
                <a:spcPct val="50000"/>
              </a:spcBef>
            </a:pPr>
            <a:r>
              <a:rPr lang="en-US" altLang="en-US" sz="1765" dirty="0">
                <a:solidFill>
                  <a:srgbClr val="FF0066"/>
                </a:solidFill>
                <a:latin typeface=".VnTime" panose="020B7200000000000000" pitchFamily="34" charset="0"/>
              </a:rPr>
              <a:t>6 vµ </a:t>
            </a:r>
            <a:r>
              <a:rPr lang="vi-VN" altLang="en-US" sz="1765" dirty="0">
                <a:solidFill>
                  <a:srgbClr val="FF0066"/>
                </a:solidFill>
                <a:latin typeface=".VnTime" panose="020B7200000000000000" pitchFamily="34" charset="0"/>
              </a:rPr>
              <a:t>9</a:t>
            </a:r>
            <a:endParaRPr lang="vi-VN" altLang="en-US" sz="1765" dirty="0">
              <a:solidFill>
                <a:srgbClr val="FF0066"/>
              </a:solidFill>
              <a:latin typeface=".VnTime" panose="020B7200000000000000" pitchFamily="34" charset="0"/>
            </a:endParaRPr>
          </a:p>
        </p:txBody>
      </p:sp>
      <p:sp>
        <p:nvSpPr>
          <p:cNvPr id="52254" name="Text Box 30"/>
          <p:cNvSpPr txBox="1"/>
          <p:nvPr/>
        </p:nvSpPr>
        <p:spPr>
          <a:xfrm>
            <a:off x="3161206" y="5207776"/>
            <a:ext cx="1007957" cy="363220"/>
          </a:xfrm>
          <a:prstGeom prst="rect">
            <a:avLst/>
          </a:prstGeom>
          <a:noFill/>
          <a:ln w="9525">
            <a:noFill/>
          </a:ln>
        </p:spPr>
        <p:txBody>
          <a:bodyPr>
            <a:spAutoFit/>
          </a:bodyPr>
          <a:p>
            <a:pPr algn="ctr" eaLnBrk="1" hangingPunct="1">
              <a:spcBef>
                <a:spcPct val="50000"/>
              </a:spcBef>
            </a:pPr>
            <a:r>
              <a:rPr lang="vi-VN" altLang="en-US" sz="1765" dirty="0">
                <a:solidFill>
                  <a:srgbClr val="FF0066"/>
                </a:solidFill>
                <a:latin typeface=".VnTime" panose="020B7200000000000000" pitchFamily="34" charset="0"/>
              </a:rPr>
              <a:t>7</a:t>
            </a:r>
            <a:endParaRPr lang="vi-VN" altLang="en-US" sz="1765" dirty="0">
              <a:solidFill>
                <a:srgbClr val="FF0066"/>
              </a:solidFill>
              <a:latin typeface=".VnTime" panose="020B7200000000000000" pitchFamily="34" charset="0"/>
            </a:endParaRPr>
          </a:p>
        </p:txBody>
      </p:sp>
      <p:sp>
        <p:nvSpPr>
          <p:cNvPr id="52255" name="Text Box 31"/>
          <p:cNvSpPr txBox="1"/>
          <p:nvPr/>
        </p:nvSpPr>
        <p:spPr>
          <a:xfrm>
            <a:off x="3077210" y="6383726"/>
            <a:ext cx="1511935" cy="363220"/>
          </a:xfrm>
          <a:prstGeom prst="rect">
            <a:avLst/>
          </a:prstGeom>
          <a:noFill/>
          <a:ln w="9525">
            <a:noFill/>
          </a:ln>
        </p:spPr>
        <p:txBody>
          <a:bodyPr>
            <a:spAutoFit/>
          </a:bodyPr>
          <a:p>
            <a:pPr eaLnBrk="1" hangingPunct="1">
              <a:spcBef>
                <a:spcPct val="50000"/>
              </a:spcBef>
            </a:pPr>
            <a:r>
              <a:rPr lang="en-US" altLang="en-US" sz="1765" dirty="0">
                <a:solidFill>
                  <a:srgbClr val="FF0066"/>
                </a:solidFill>
                <a:latin typeface=".VnTime" panose="020B7200000000000000" pitchFamily="34" charset="0"/>
              </a:rPr>
              <a:t>1 , 2 ,  5</a:t>
            </a:r>
            <a:endParaRPr lang="en-US" altLang="en-US" sz="1765" dirty="0">
              <a:solidFill>
                <a:srgbClr val="FF0066"/>
              </a:solidFill>
              <a:latin typeface=".VnTime" panose="020B7200000000000000" pitchFamily="34" charset="0"/>
            </a:endParaRPr>
          </a:p>
        </p:txBody>
      </p:sp>
      <p:sp>
        <p:nvSpPr>
          <p:cNvPr id="52256" name="Text Box 32"/>
          <p:cNvSpPr txBox="1"/>
          <p:nvPr/>
        </p:nvSpPr>
        <p:spPr>
          <a:xfrm>
            <a:off x="3161206" y="7055697"/>
            <a:ext cx="1007957" cy="363220"/>
          </a:xfrm>
          <a:prstGeom prst="rect">
            <a:avLst/>
          </a:prstGeom>
          <a:noFill/>
          <a:ln w="9525">
            <a:noFill/>
          </a:ln>
        </p:spPr>
        <p:txBody>
          <a:bodyPr>
            <a:spAutoFit/>
          </a:bodyPr>
          <a:p>
            <a:pPr algn="ctr" eaLnBrk="1" hangingPunct="1">
              <a:spcBef>
                <a:spcPct val="50000"/>
              </a:spcBef>
            </a:pPr>
            <a:r>
              <a:rPr lang="en-US" altLang="en-US" sz="1765" dirty="0">
                <a:solidFill>
                  <a:srgbClr val="FF0066"/>
                </a:solidFill>
                <a:latin typeface=".VnTime" panose="020B7200000000000000" pitchFamily="34" charset="0"/>
              </a:rPr>
              <a:t>8</a:t>
            </a:r>
            <a:endParaRPr lang="en-US" altLang="en-US" sz="1765" dirty="0">
              <a:solidFill>
                <a:srgbClr val="FF0066"/>
              </a:solidFill>
              <a:latin typeface=".VnTime" panose="020B7200000000000000" pitchFamily="34" charset="0"/>
            </a:endParaRPr>
          </a:p>
        </p:txBody>
      </p:sp>
      <p:sp>
        <p:nvSpPr>
          <p:cNvPr id="52258" name="Rectangle 34"/>
          <p:cNvSpPr/>
          <p:nvPr/>
        </p:nvSpPr>
        <p:spPr>
          <a:xfrm>
            <a:off x="2699226" y="75247"/>
            <a:ext cx="2435895" cy="503978"/>
          </a:xfrm>
          <a:prstGeom prst="rect">
            <a:avLst/>
          </a:prstGeom>
          <a:noFill/>
          <a:ln w="9525">
            <a:noFill/>
          </a:ln>
        </p:spPr>
        <p:txBody>
          <a:bodyPr wrap="none" anchor="ctr"/>
          <a:p>
            <a:pPr algn="ctr" eaLnBrk="1" hangingPunct="1"/>
            <a:r>
              <a:rPr lang="en-US" altLang="en-US" sz="1765" dirty="0">
                <a:solidFill>
                  <a:srgbClr val="CC0000"/>
                </a:solidFill>
                <a:latin typeface="Arial" panose="020B0604020202020204" pitchFamily="34" charset="0"/>
              </a:rPr>
              <a:t>Bón theo hốc</a:t>
            </a:r>
            <a:endParaRPr lang="en-US" altLang="en-US" sz="1765" dirty="0">
              <a:solidFill>
                <a:srgbClr val="CC0000"/>
              </a:solidFill>
              <a:latin typeface="Arial" panose="020B0604020202020204" pitchFamily="34" charset="0"/>
            </a:endParaRPr>
          </a:p>
        </p:txBody>
      </p:sp>
      <p:sp>
        <p:nvSpPr>
          <p:cNvPr id="52259" name="Rectangle 35"/>
          <p:cNvSpPr/>
          <p:nvPr/>
        </p:nvSpPr>
        <p:spPr>
          <a:xfrm>
            <a:off x="2741224" y="1683428"/>
            <a:ext cx="2435895" cy="503978"/>
          </a:xfrm>
          <a:prstGeom prst="rect">
            <a:avLst/>
          </a:prstGeom>
          <a:noFill/>
          <a:ln w="9525">
            <a:noFill/>
          </a:ln>
        </p:spPr>
        <p:txBody>
          <a:bodyPr wrap="none" anchor="ctr"/>
          <a:p>
            <a:pPr algn="ctr" eaLnBrk="1" hangingPunct="1"/>
            <a:r>
              <a:rPr lang="en-US" altLang="en-US" sz="1765" dirty="0">
                <a:solidFill>
                  <a:srgbClr val="CC0000"/>
                </a:solidFill>
                <a:latin typeface="Arial" panose="020B0604020202020204" pitchFamily="34" charset="0"/>
              </a:rPr>
              <a:t>Bón theo hàng</a:t>
            </a:r>
            <a:endParaRPr lang="en-US" altLang="en-US" sz="1765" dirty="0">
              <a:solidFill>
                <a:srgbClr val="CC0000"/>
              </a:solidFill>
              <a:latin typeface="Arial" panose="020B0604020202020204" pitchFamily="34" charset="0"/>
            </a:endParaRPr>
          </a:p>
        </p:txBody>
      </p:sp>
      <p:sp>
        <p:nvSpPr>
          <p:cNvPr id="52260" name="Rectangle 36"/>
          <p:cNvSpPr/>
          <p:nvPr/>
        </p:nvSpPr>
        <p:spPr>
          <a:xfrm>
            <a:off x="2489235" y="3695841"/>
            <a:ext cx="2435895" cy="503978"/>
          </a:xfrm>
          <a:prstGeom prst="rect">
            <a:avLst/>
          </a:prstGeom>
          <a:noFill/>
          <a:ln w="9525">
            <a:noFill/>
          </a:ln>
        </p:spPr>
        <p:txBody>
          <a:bodyPr wrap="none" anchor="ctr"/>
          <a:p>
            <a:pPr algn="ctr" eaLnBrk="1" hangingPunct="1"/>
            <a:r>
              <a:rPr lang="en-US" altLang="en-US" sz="1765" dirty="0">
                <a:solidFill>
                  <a:srgbClr val="CC0000"/>
                </a:solidFill>
                <a:latin typeface="Arial" panose="020B0604020202020204" pitchFamily="34" charset="0"/>
              </a:rPr>
              <a:t>Bón vãi</a:t>
            </a:r>
            <a:endParaRPr lang="en-US" altLang="en-US" sz="1765" dirty="0">
              <a:solidFill>
                <a:srgbClr val="CC0000"/>
              </a:solidFill>
              <a:latin typeface="Arial" panose="020B0604020202020204" pitchFamily="34" charset="0"/>
            </a:endParaRPr>
          </a:p>
        </p:txBody>
      </p:sp>
      <p:sp>
        <p:nvSpPr>
          <p:cNvPr id="52261" name="Rectangle 37"/>
          <p:cNvSpPr/>
          <p:nvPr/>
        </p:nvSpPr>
        <p:spPr>
          <a:xfrm>
            <a:off x="2489235" y="5543762"/>
            <a:ext cx="2435895" cy="503978"/>
          </a:xfrm>
          <a:prstGeom prst="rect">
            <a:avLst/>
          </a:prstGeom>
          <a:noFill/>
          <a:ln w="9525">
            <a:noFill/>
          </a:ln>
        </p:spPr>
        <p:txBody>
          <a:bodyPr wrap="none" anchor="ctr"/>
          <a:p>
            <a:pPr algn="ctr" eaLnBrk="1" hangingPunct="1"/>
            <a:r>
              <a:rPr lang="en-US" altLang="en-US" sz="1765" dirty="0">
                <a:solidFill>
                  <a:srgbClr val="CC0000"/>
                </a:solidFill>
                <a:latin typeface="Arial" panose="020B0604020202020204" pitchFamily="34" charset="0"/>
              </a:rPr>
              <a:t>Phun trên lá</a:t>
            </a:r>
            <a:endParaRPr lang="en-US" altLang="en-US" sz="1765" dirty="0">
              <a:solidFill>
                <a:srgbClr val="CC0000"/>
              </a:solidFill>
              <a:latin typeface="Arial" panose="020B0604020202020204" pitchFamily="34"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59"/>
                                        </p:tgtEl>
                                        <p:attrNameLst>
                                          <p:attrName>style.visibility</p:attrName>
                                        </p:attrNameLst>
                                      </p:cBhvr>
                                      <p:to>
                                        <p:strVal val="visible"/>
                                      </p:to>
                                    </p:set>
                                    <p:anim calcmode="lin" valueType="num">
                                      <p:cBhvr additive="base">
                                        <p:cTn id="7" dur="500" fill="hold"/>
                                        <p:tgtEl>
                                          <p:spTgt spid="52259"/>
                                        </p:tgtEl>
                                        <p:attrNameLst>
                                          <p:attrName>ppt_x</p:attrName>
                                        </p:attrNameLst>
                                      </p:cBhvr>
                                      <p:tavLst>
                                        <p:tav tm="0">
                                          <p:val>
                                            <p:strVal val="0-#ppt_w/2"/>
                                          </p:val>
                                        </p:tav>
                                        <p:tav tm="100000">
                                          <p:val>
                                            <p:strVal val="#ppt_x"/>
                                          </p:val>
                                        </p:tav>
                                      </p:tavLst>
                                    </p:anim>
                                    <p:anim calcmode="lin" valueType="num">
                                      <p:cBhvr additive="base">
                                        <p:cTn id="8" dur="500" fill="hold"/>
                                        <p:tgtEl>
                                          <p:spTgt spid="522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52249"/>
                                        </p:tgtEl>
                                        <p:attrNameLst>
                                          <p:attrName>style.visibility</p:attrName>
                                        </p:attrNameLst>
                                      </p:cBhvr>
                                      <p:to>
                                        <p:strVal val="visible"/>
                                      </p:to>
                                    </p:set>
                                    <p:animEffect transition="in" filter="wedge">
                                      <p:cBhvr>
                                        <p:cTn id="13" dur="500"/>
                                        <p:tgtEl>
                                          <p:spTgt spid="52249"/>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52250"/>
                                        </p:tgtEl>
                                        <p:attrNameLst>
                                          <p:attrName>style.visibility</p:attrName>
                                        </p:attrNameLst>
                                      </p:cBhvr>
                                      <p:to>
                                        <p:strVal val="visible"/>
                                      </p:to>
                                    </p:set>
                                    <p:animEffect transition="in" filter="wedge">
                                      <p:cBhvr>
                                        <p:cTn id="18" dur="500"/>
                                        <p:tgtEl>
                                          <p:spTgt spid="5225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2258"/>
                                        </p:tgtEl>
                                        <p:attrNameLst>
                                          <p:attrName>style.visibility</p:attrName>
                                        </p:attrNameLst>
                                      </p:cBhvr>
                                      <p:to>
                                        <p:strVal val="visible"/>
                                      </p:to>
                                    </p:set>
                                    <p:anim calcmode="lin" valueType="num">
                                      <p:cBhvr additive="base">
                                        <p:cTn id="23" dur="500" fill="hold"/>
                                        <p:tgtEl>
                                          <p:spTgt spid="52258"/>
                                        </p:tgtEl>
                                        <p:attrNameLst>
                                          <p:attrName>ppt_x</p:attrName>
                                        </p:attrNameLst>
                                      </p:cBhvr>
                                      <p:tavLst>
                                        <p:tav tm="0">
                                          <p:val>
                                            <p:strVal val="0-#ppt_w/2"/>
                                          </p:val>
                                        </p:tav>
                                        <p:tav tm="100000">
                                          <p:val>
                                            <p:strVal val="#ppt_x"/>
                                          </p:val>
                                        </p:tav>
                                      </p:tavLst>
                                    </p:anim>
                                    <p:anim calcmode="lin" valueType="num">
                                      <p:cBhvr additive="base">
                                        <p:cTn id="24" dur="500" fill="hold"/>
                                        <p:tgtEl>
                                          <p:spTgt spid="5225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52251"/>
                                        </p:tgtEl>
                                        <p:attrNameLst>
                                          <p:attrName>style.visibility</p:attrName>
                                        </p:attrNameLst>
                                      </p:cBhvr>
                                      <p:to>
                                        <p:strVal val="visible"/>
                                      </p:to>
                                    </p:set>
                                    <p:animEffect transition="in" filter="wedge">
                                      <p:cBhvr>
                                        <p:cTn id="29" dur="500"/>
                                        <p:tgtEl>
                                          <p:spTgt spid="52251"/>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nodeType="clickEffect">
                                  <p:stCondLst>
                                    <p:cond delay="0"/>
                                  </p:stCondLst>
                                  <p:childTnLst>
                                    <p:set>
                                      <p:cBhvr>
                                        <p:cTn id="33" dur="1" fill="hold">
                                          <p:stCondLst>
                                            <p:cond delay="0"/>
                                          </p:stCondLst>
                                        </p:cTn>
                                        <p:tgtEl>
                                          <p:spTgt spid="52252"/>
                                        </p:tgtEl>
                                        <p:attrNameLst>
                                          <p:attrName>style.visibility</p:attrName>
                                        </p:attrNameLst>
                                      </p:cBhvr>
                                      <p:to>
                                        <p:strVal val="visible"/>
                                      </p:to>
                                    </p:set>
                                    <p:animEffect transition="in" filter="wedge">
                                      <p:cBhvr>
                                        <p:cTn id="34" dur="500"/>
                                        <p:tgtEl>
                                          <p:spTgt spid="5225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52260"/>
                                        </p:tgtEl>
                                        <p:attrNameLst>
                                          <p:attrName>style.visibility</p:attrName>
                                        </p:attrNameLst>
                                      </p:cBhvr>
                                      <p:to>
                                        <p:strVal val="visible"/>
                                      </p:to>
                                    </p:set>
                                    <p:anim calcmode="lin" valueType="num">
                                      <p:cBhvr additive="base">
                                        <p:cTn id="39" dur="500" fill="hold"/>
                                        <p:tgtEl>
                                          <p:spTgt spid="52260"/>
                                        </p:tgtEl>
                                        <p:attrNameLst>
                                          <p:attrName>ppt_x</p:attrName>
                                        </p:attrNameLst>
                                      </p:cBhvr>
                                      <p:tavLst>
                                        <p:tav tm="0">
                                          <p:val>
                                            <p:strVal val="0-#ppt_w/2"/>
                                          </p:val>
                                        </p:tav>
                                        <p:tav tm="100000">
                                          <p:val>
                                            <p:strVal val="#ppt_x"/>
                                          </p:val>
                                        </p:tav>
                                      </p:tavLst>
                                    </p:anim>
                                    <p:anim calcmode="lin" valueType="num">
                                      <p:cBhvr additive="base">
                                        <p:cTn id="40" dur="500" fill="hold"/>
                                        <p:tgtEl>
                                          <p:spTgt spid="5226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grpId="0" nodeType="clickEffect">
                                  <p:stCondLst>
                                    <p:cond delay="0"/>
                                  </p:stCondLst>
                                  <p:childTnLst>
                                    <p:set>
                                      <p:cBhvr>
                                        <p:cTn id="44" dur="1" fill="hold">
                                          <p:stCondLst>
                                            <p:cond delay="0"/>
                                          </p:stCondLst>
                                        </p:cTn>
                                        <p:tgtEl>
                                          <p:spTgt spid="52253"/>
                                        </p:tgtEl>
                                        <p:attrNameLst>
                                          <p:attrName>style.visibility</p:attrName>
                                        </p:attrNameLst>
                                      </p:cBhvr>
                                      <p:to>
                                        <p:strVal val="visible"/>
                                      </p:to>
                                    </p:set>
                                    <p:animEffect transition="in" filter="wedge">
                                      <p:cBhvr>
                                        <p:cTn id="45" dur="500"/>
                                        <p:tgtEl>
                                          <p:spTgt spid="52253"/>
                                        </p:tgtEl>
                                      </p:cBhvr>
                                    </p:animEffect>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52254"/>
                                        </p:tgtEl>
                                        <p:attrNameLst>
                                          <p:attrName>style.visibility</p:attrName>
                                        </p:attrNameLst>
                                      </p:cBhvr>
                                      <p:to>
                                        <p:strVal val="visible"/>
                                      </p:to>
                                    </p:set>
                                    <p:animEffect transition="in" filter="wedge">
                                      <p:cBhvr>
                                        <p:cTn id="50" dur="500"/>
                                        <p:tgtEl>
                                          <p:spTgt spid="52254"/>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2261"/>
                                        </p:tgtEl>
                                        <p:attrNameLst>
                                          <p:attrName>style.visibility</p:attrName>
                                        </p:attrNameLst>
                                      </p:cBhvr>
                                      <p:to>
                                        <p:strVal val="visible"/>
                                      </p:to>
                                    </p:set>
                                    <p:anim calcmode="lin" valueType="num">
                                      <p:cBhvr additive="base">
                                        <p:cTn id="55" dur="500" fill="hold"/>
                                        <p:tgtEl>
                                          <p:spTgt spid="52261"/>
                                        </p:tgtEl>
                                        <p:attrNameLst>
                                          <p:attrName>ppt_x</p:attrName>
                                        </p:attrNameLst>
                                      </p:cBhvr>
                                      <p:tavLst>
                                        <p:tav tm="0">
                                          <p:val>
                                            <p:strVal val="0-#ppt_w/2"/>
                                          </p:val>
                                        </p:tav>
                                        <p:tav tm="100000">
                                          <p:val>
                                            <p:strVal val="#ppt_x"/>
                                          </p:val>
                                        </p:tav>
                                      </p:tavLst>
                                    </p:anim>
                                    <p:anim calcmode="lin" valueType="num">
                                      <p:cBhvr additive="base">
                                        <p:cTn id="56" dur="500" fill="hold"/>
                                        <p:tgtEl>
                                          <p:spTgt spid="5226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0" presetClass="entr" presetSubtype="0" fill="hold" grpId="0" nodeType="clickEffect">
                                  <p:stCondLst>
                                    <p:cond delay="0"/>
                                  </p:stCondLst>
                                  <p:childTnLst>
                                    <p:set>
                                      <p:cBhvr>
                                        <p:cTn id="60" dur="1" fill="hold">
                                          <p:stCondLst>
                                            <p:cond delay="0"/>
                                          </p:stCondLst>
                                        </p:cTn>
                                        <p:tgtEl>
                                          <p:spTgt spid="52255"/>
                                        </p:tgtEl>
                                        <p:attrNameLst>
                                          <p:attrName>style.visibility</p:attrName>
                                        </p:attrNameLst>
                                      </p:cBhvr>
                                      <p:to>
                                        <p:strVal val="visible"/>
                                      </p:to>
                                    </p:set>
                                    <p:animEffect transition="in" filter="wedge">
                                      <p:cBhvr>
                                        <p:cTn id="61" dur="500"/>
                                        <p:tgtEl>
                                          <p:spTgt spid="52255"/>
                                        </p:tgtEl>
                                      </p:cBhvr>
                                    </p:animEffect>
                                  </p:childTnLst>
                                </p:cTn>
                              </p:par>
                            </p:childTnLst>
                          </p:cTn>
                        </p:par>
                      </p:childTnLst>
                    </p:cTn>
                  </p:par>
                  <p:par>
                    <p:cTn id="62" fill="hold">
                      <p:stCondLst>
                        <p:cond delay="indefinite"/>
                      </p:stCondLst>
                      <p:childTnLst>
                        <p:par>
                          <p:cTn id="63" fill="hold">
                            <p:stCondLst>
                              <p:cond delay="0"/>
                            </p:stCondLst>
                            <p:childTnLst>
                              <p:par>
                                <p:cTn id="64" presetID="20" presetClass="entr" presetSubtype="0" fill="hold" grpId="0" nodeType="clickEffect">
                                  <p:stCondLst>
                                    <p:cond delay="0"/>
                                  </p:stCondLst>
                                  <p:childTnLst>
                                    <p:set>
                                      <p:cBhvr>
                                        <p:cTn id="65" dur="1" fill="hold">
                                          <p:stCondLst>
                                            <p:cond delay="0"/>
                                          </p:stCondLst>
                                        </p:cTn>
                                        <p:tgtEl>
                                          <p:spTgt spid="52256"/>
                                        </p:tgtEl>
                                        <p:attrNameLst>
                                          <p:attrName>style.visibility</p:attrName>
                                        </p:attrNameLst>
                                      </p:cBhvr>
                                      <p:to>
                                        <p:strVal val="visible"/>
                                      </p:to>
                                    </p:set>
                                    <p:animEffect transition="in" filter="wedge">
                                      <p:cBhvr>
                                        <p:cTn id="66" dur="500"/>
                                        <p:tgtEl>
                                          <p:spTgt spid="52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49" grpId="0"/>
      <p:bldP spid="52251" grpId="0"/>
      <p:bldP spid="52253" grpId="0"/>
      <p:bldP spid="52254" grpId="0"/>
      <p:bldP spid="52255" grpId="0"/>
      <p:bldP spid="52256" grpId="0"/>
      <p:bldP spid="52258" grpId="0"/>
      <p:bldP spid="52259" grpId="0"/>
      <p:bldP spid="52260" grpId="0"/>
      <p:bldP spid="522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Line 5"/>
          <p:cNvSpPr/>
          <p:nvPr/>
        </p:nvSpPr>
        <p:spPr>
          <a:xfrm>
            <a:off x="5457108" y="503978"/>
            <a:ext cx="0" cy="7045197"/>
          </a:xfrm>
          <a:prstGeom prst="line">
            <a:avLst/>
          </a:prstGeom>
          <a:ln w="31750" cap="flat" cmpd="sng">
            <a:solidFill>
              <a:srgbClr val="000000"/>
            </a:solidFill>
            <a:prstDash val="solid"/>
            <a:headEnd type="none" w="med" len="med"/>
            <a:tailEnd type="none" w="med" len="med"/>
          </a:ln>
        </p:spPr>
      </p:sp>
      <p:sp>
        <p:nvSpPr>
          <p:cNvPr id="20484" name="Rectangle 6" descr="Blue tissue paper"/>
          <p:cNvSpPr>
            <a:spLocks noChangeArrowheads="1"/>
          </p:cNvSpPr>
          <p:nvPr/>
        </p:nvSpPr>
        <p:spPr bwMode="auto">
          <a:xfrm>
            <a:off x="347345" y="525145"/>
            <a:ext cx="9914255" cy="7034530"/>
          </a:xfrm>
          <a:prstGeom prst="rect">
            <a:avLst/>
          </a:prstGeom>
          <a:blipFill dpi="0" rotWithShape="1">
            <a:blip r:embed="rId1"/>
            <a:srcRect/>
            <a:tile tx="0" ty="0" sx="100000" sy="100000" flip="none" algn="tl"/>
          </a:blipFill>
          <a:ln w="19050" algn="ctr">
            <a:solidFill>
              <a:srgbClr val="3366FF"/>
            </a:solidFill>
            <a:miter lim="800000"/>
          </a:ln>
        </p:spPr>
        <p:txBody>
          <a:bodyPr wrap="none" anchor="ctr"/>
          <a:p>
            <a:pPr eaLnBrk="1" hangingPunct="1"/>
            <a:r>
              <a:rPr lang="vi-VN" altLang="en-US" sz="2645" dirty="0">
                <a:latin typeface="Arial" panose="020B0604020202020204" pitchFamily="34" charset="0"/>
              </a:rPr>
              <a:t>- Căn cứ vào thời kỳ bón:</a:t>
            </a:r>
            <a:endParaRPr lang="vi-VN" altLang="en-US" sz="2645" dirty="0">
              <a:latin typeface="Arial" panose="020B0604020202020204" pitchFamily="34" charset="0"/>
            </a:endParaRPr>
          </a:p>
          <a:p>
            <a:pPr eaLnBrk="1" hangingPunct="1"/>
            <a:r>
              <a:rPr lang="vi-VN" altLang="en-US" sz="2645" dirty="0">
                <a:latin typeface="Arial" panose="020B0604020202020204" pitchFamily="34" charset="0"/>
              </a:rPr>
              <a:t>	+ Bón lót: bón phân vào đất trước khi gieo trồng.</a:t>
            </a:r>
            <a:endParaRPr lang="vi-VN" altLang="en-US" sz="2645" dirty="0">
              <a:latin typeface="Arial" panose="020B0604020202020204" pitchFamily="34" charset="0"/>
            </a:endParaRPr>
          </a:p>
          <a:p>
            <a:pPr eaLnBrk="1" hangingPunct="1"/>
            <a:r>
              <a:rPr lang="vi-VN" altLang="en-US" sz="2645" dirty="0">
                <a:latin typeface="Arial" panose="020B0604020202020204" pitchFamily="34" charset="0"/>
              </a:rPr>
              <a:t>	+ Bón thúc: bón phân trong thời gian sinh trưởng của cây.</a:t>
            </a:r>
            <a:endParaRPr lang="vi-VN" altLang="en-US" sz="2645" dirty="0">
              <a:latin typeface="Arial" panose="020B0604020202020204" pitchFamily="34" charset="0"/>
            </a:endParaRPr>
          </a:p>
          <a:p>
            <a:pPr eaLnBrk="1" hangingPunct="1">
              <a:buChar char="-"/>
            </a:pPr>
            <a:r>
              <a:rPr lang="vi-VN" altLang="en-US" sz="2645" dirty="0">
                <a:latin typeface="Arial" panose="020B0604020202020204" pitchFamily="34" charset="0"/>
              </a:rPr>
              <a:t>Căn cứ vào hình thức bón:</a:t>
            </a:r>
            <a:endParaRPr lang="vi-VN" altLang="en-US" sz="2645" dirty="0">
              <a:latin typeface="Arial" panose="020B0604020202020204" pitchFamily="34" charset="0"/>
            </a:endParaRPr>
          </a:p>
          <a:p>
            <a:pPr eaLnBrk="1" hangingPunct="1"/>
            <a:r>
              <a:rPr lang="vi-VN" altLang="en-US" sz="2645" dirty="0">
                <a:latin typeface="Arial" panose="020B0604020202020204" pitchFamily="34" charset="0"/>
              </a:rPr>
              <a:t>	+ Bón theo hàng.</a:t>
            </a:r>
            <a:endParaRPr lang="vi-VN" altLang="en-US" sz="2645" dirty="0">
              <a:latin typeface="Arial" panose="020B0604020202020204" pitchFamily="34" charset="0"/>
            </a:endParaRPr>
          </a:p>
          <a:p>
            <a:pPr eaLnBrk="1" hangingPunct="1"/>
            <a:r>
              <a:rPr lang="vi-VN" altLang="en-US" sz="2645" dirty="0">
                <a:latin typeface="Arial" panose="020B0604020202020204" pitchFamily="34" charset="0"/>
              </a:rPr>
              <a:t>	+ Bón theo hốc.</a:t>
            </a:r>
            <a:endParaRPr lang="vi-VN" altLang="en-US" sz="2645" dirty="0">
              <a:latin typeface="Arial" panose="020B0604020202020204" pitchFamily="34" charset="0"/>
            </a:endParaRPr>
          </a:p>
          <a:p>
            <a:pPr eaLnBrk="1" hangingPunct="1"/>
            <a:r>
              <a:rPr lang="vi-VN" altLang="en-US" sz="2645" dirty="0">
                <a:latin typeface="Arial" panose="020B0604020202020204" pitchFamily="34" charset="0"/>
              </a:rPr>
              <a:t>	+ Bón vãi.</a:t>
            </a:r>
            <a:endParaRPr lang="vi-VN" altLang="en-US" sz="2645" dirty="0">
              <a:latin typeface="Arial" panose="020B0604020202020204" pitchFamily="34" charset="0"/>
            </a:endParaRPr>
          </a:p>
          <a:p>
            <a:pPr eaLnBrk="1" hangingPunct="1"/>
            <a:r>
              <a:rPr lang="vi-VN" altLang="en-US" sz="2645" dirty="0">
                <a:latin typeface="Arial" panose="020B0604020202020204" pitchFamily="34" charset="0"/>
              </a:rPr>
              <a:t>	+ Bón phun trên lá.</a:t>
            </a:r>
            <a:endParaRPr lang="vi-VN" altLang="en-US" sz="2645" dirty="0">
              <a:latin typeface="Arial" panose="020B0604020202020204" pitchFamily="34" charset="0"/>
            </a:endParaRPr>
          </a:p>
        </p:txBody>
      </p:sp>
      <p:sp>
        <p:nvSpPr>
          <p:cNvPr id="21508" name="Text Box 7"/>
          <p:cNvSpPr txBox="1"/>
          <p:nvPr/>
        </p:nvSpPr>
        <p:spPr>
          <a:xfrm>
            <a:off x="403325" y="587975"/>
            <a:ext cx="4619801" cy="499110"/>
          </a:xfrm>
          <a:prstGeom prst="rect">
            <a:avLst/>
          </a:prstGeom>
          <a:noFill/>
          <a:ln w="9525">
            <a:noFill/>
          </a:ln>
        </p:spPr>
        <p:txBody>
          <a:bodyPr>
            <a:spAutoFit/>
          </a:bodyPr>
          <a:p>
            <a:pPr eaLnBrk="1" hangingPunct="1">
              <a:spcBef>
                <a:spcPct val="50000"/>
              </a:spcBef>
            </a:pPr>
            <a:r>
              <a:rPr lang="en-US" altLang="en-US" sz="2645" b="1" dirty="0">
                <a:solidFill>
                  <a:srgbClr val="FF00FF"/>
                </a:solidFill>
                <a:latin typeface="Times New Roman" panose="02020603050405020304" pitchFamily="18" charset="0"/>
              </a:rPr>
              <a:t>I</a:t>
            </a:r>
            <a:r>
              <a:rPr lang="vi-VN" altLang="en-US" sz="2645" b="1" dirty="0">
                <a:solidFill>
                  <a:srgbClr val="FF00FF"/>
                </a:solidFill>
                <a:latin typeface="Times New Roman" panose="02020603050405020304" pitchFamily="18" charset="0"/>
              </a:rPr>
              <a:t>I</a:t>
            </a:r>
            <a:r>
              <a:rPr lang="en-US" altLang="en-US" sz="2645" b="1" dirty="0">
                <a:solidFill>
                  <a:srgbClr val="FF00FF"/>
                </a:solidFill>
                <a:latin typeface="Times New Roman" panose="02020603050405020304" pitchFamily="18" charset="0"/>
              </a:rPr>
              <a:t>. </a:t>
            </a:r>
            <a:r>
              <a:rPr lang="en-US" altLang="en-US" sz="2645" b="1" u="sng" dirty="0">
                <a:solidFill>
                  <a:srgbClr val="FF00FF"/>
                </a:solidFill>
                <a:latin typeface="Times New Roman" panose="02020603050405020304" pitchFamily="18" charset="0"/>
              </a:rPr>
              <a:t>Cách bón phân</a:t>
            </a:r>
            <a:endParaRPr lang="en-US" altLang="en-US" sz="2645" b="1" u="sng" dirty="0">
              <a:solidFill>
                <a:srgbClr val="FF00FF"/>
              </a:solidFill>
              <a:latin typeface="Times New Roman" panose="02020603050405020304" pitchFamily="18" charset="0"/>
            </a:endParaRPr>
          </a:p>
        </p:txBody>
      </p:sp>
      <p:sp>
        <p:nvSpPr>
          <p:cNvPr id="21509" name="Text Box 14" descr="Parchment"/>
          <p:cNvSpPr txBox="1"/>
          <p:nvPr/>
        </p:nvSpPr>
        <p:spPr>
          <a:xfrm>
            <a:off x="305329" y="0"/>
            <a:ext cx="10079567" cy="499110"/>
          </a:xfrm>
          <a:prstGeom prst="rect">
            <a:avLst/>
          </a:prstGeom>
          <a:blipFill rotWithShape="1">
            <a:blip r:embed="rId2"/>
          </a:blipFill>
          <a:ln w="9525">
            <a:noFill/>
          </a:ln>
        </p:spPr>
        <p:txBody>
          <a:bodyPr>
            <a:spAutoFit/>
          </a:bodyPr>
          <a:p>
            <a:pPr algn="ctr" eaLnBrk="1" hangingPunct="1">
              <a:spcBef>
                <a:spcPct val="50000"/>
              </a:spcBef>
            </a:pPr>
            <a:r>
              <a:rPr lang="en-US" altLang="en-US" sz="2645" b="1" u="sng" dirty="0">
                <a:solidFill>
                  <a:srgbClr val="FF0066"/>
                </a:solidFill>
                <a:latin typeface="Times New Roman" panose="02020603050405020304" pitchFamily="18" charset="0"/>
              </a:rPr>
              <a:t>Bài 9</a:t>
            </a:r>
            <a:r>
              <a:rPr lang="vi-VN" altLang="en-US" sz="2645" b="1" u="sng" dirty="0">
                <a:solidFill>
                  <a:srgbClr val="FF0066"/>
                </a:solidFill>
                <a:latin typeface="Times New Roman" panose="02020603050405020304" pitchFamily="18" charset="0"/>
              </a:rPr>
              <a:t>: CHỦ ĐỀ PHÂN BÓN</a:t>
            </a:r>
            <a:endParaRPr lang="vi-VN" altLang="en-US" sz="2645" b="1" u="sng" dirty="0">
              <a:solidFill>
                <a:srgbClr val="FF0066"/>
              </a:solidFill>
              <a:latin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Content Placeholder 2"/>
          <p:cNvSpPr>
            <a:spLocks noGrp="1"/>
          </p:cNvSpPr>
          <p:nvPr>
            <p:ph idx="1"/>
          </p:nvPr>
        </p:nvSpPr>
        <p:spPr/>
        <p:txBody>
          <a:bodyPr vert="horz" wrap="square" lIns="100795" tIns="50397" rIns="100795" bIns="50397" anchor="t"/>
          <a:p>
            <a:pPr eaLnBrk="1" hangingPunct="1"/>
            <a:endParaRPr lang="en-US" altLang="en-US" dirty="0"/>
          </a:p>
          <a:p>
            <a:pPr eaLnBrk="1" hangingPunct="1"/>
            <a:endParaRPr lang="en-US" altLang="en-US" dirty="0"/>
          </a:p>
        </p:txBody>
      </p:sp>
      <p:graphicFrame>
        <p:nvGraphicFramePr>
          <p:cNvPr id="34819" name="Table 34818"/>
          <p:cNvGraphicFramePr/>
          <p:nvPr/>
        </p:nvGraphicFramePr>
        <p:xfrm>
          <a:off x="473322" y="1893419"/>
          <a:ext cx="9658985" cy="5497830"/>
        </p:xfrm>
        <a:graphic>
          <a:graphicData uri="http://schemas.openxmlformats.org/drawingml/2006/table">
            <a:tbl>
              <a:tblPr/>
              <a:tblGrid>
                <a:gridCol w="2687955"/>
                <a:gridCol w="3947160"/>
                <a:gridCol w="3023870"/>
              </a:tblGrid>
              <a:tr h="132334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sz="2645" b="1" dirty="0">
                        <a:solidFill>
                          <a:srgbClr val="FFFFFF"/>
                        </a:solidFill>
                        <a:latin typeface="Times New Roman" panose="02020603050405020304" pitchFamily="18" charset="0"/>
                        <a:cs typeface="Times New Roman" panose="02020603050405020304" pitchFamily="18" charset="0"/>
                      </a:endParaRPr>
                    </a:p>
                    <a:p>
                      <a:pPr lvl="0" algn="ctr" eaLnBrk="1" hangingPunct="1">
                        <a:buNone/>
                      </a:pPr>
                      <a:r>
                        <a:rPr sz="2645" b="1" dirty="0">
                          <a:solidFill>
                            <a:srgbClr val="FFFFFF"/>
                          </a:solidFill>
                          <a:latin typeface="Times New Roman" panose="02020603050405020304" pitchFamily="18" charset="0"/>
                          <a:cs typeface="Times New Roman" panose="02020603050405020304" pitchFamily="18" charset="0"/>
                        </a:rPr>
                        <a:t>Loại phân bón</a:t>
                      </a:r>
                      <a:endParaRPr sz="2645" b="1" dirty="0">
                        <a:solidFill>
                          <a:srgbClr val="FFFFFF"/>
                        </a:solidFill>
                        <a:latin typeface="Times New Roman" panose="02020603050405020304" pitchFamily="18" charset="0"/>
                        <a:cs typeface="Times New Roman" panose="02020603050405020304" pitchFamily="18" charset="0"/>
                      </a:endParaRPr>
                    </a:p>
                    <a:p>
                      <a:pPr lvl="0" algn="ctr" eaLnBrk="1" hangingPunct="1">
                        <a:buNone/>
                      </a:pPr>
                      <a:endParaRPr lang="en-US" sz="2645" b="1" dirty="0">
                        <a:solidFill>
                          <a:srgbClr val="FFFFFF"/>
                        </a:solidFill>
                        <a:latin typeface="Times New Roman" panose="02020603050405020304" pitchFamily="18" charset="0"/>
                        <a:ea typeface="Times New Roman" panose="02020603050405020304" pitchFamily="18" charset="0"/>
                      </a:endParaRPr>
                    </a:p>
                  </a:txBody>
                  <a:tcPr marL="100795" marR="100795" marT="50403" marB="50403">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sz="2645" b="1" dirty="0">
                        <a:solidFill>
                          <a:srgbClr val="FFFFFF"/>
                        </a:solidFill>
                        <a:latin typeface="Times New Roman" panose="02020603050405020304" pitchFamily="18" charset="0"/>
                        <a:cs typeface="Times New Roman" panose="02020603050405020304" pitchFamily="18" charset="0"/>
                      </a:endParaRPr>
                    </a:p>
                    <a:p>
                      <a:pPr lvl="0" algn="ctr" eaLnBrk="1" hangingPunct="1">
                        <a:buNone/>
                      </a:pPr>
                      <a:r>
                        <a:rPr sz="2645" b="1" dirty="0">
                          <a:solidFill>
                            <a:srgbClr val="FFFFFF"/>
                          </a:solidFill>
                          <a:latin typeface="Times New Roman" panose="02020603050405020304" pitchFamily="18" charset="0"/>
                          <a:cs typeface="Times New Roman" panose="02020603050405020304" pitchFamily="18" charset="0"/>
                        </a:rPr>
                        <a:t>Đặc điểm chủ yếu</a:t>
                      </a:r>
                      <a:endParaRPr lang="en-US" sz="2645" b="1" dirty="0">
                        <a:solidFill>
                          <a:srgbClr val="FFFFFF"/>
                        </a:solidFill>
                        <a:latin typeface="Times New Roman" panose="02020603050405020304" pitchFamily="18" charset="0"/>
                        <a:ea typeface="Times New Roman" panose="02020603050405020304" pitchFamily="18" charset="0"/>
                      </a:endParaRPr>
                    </a:p>
                  </a:txBody>
                  <a:tcPr marL="100795" marR="100795" marT="50403" marB="50403">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645" b="1" dirty="0">
                          <a:solidFill>
                            <a:srgbClr val="FFFFFF"/>
                          </a:solidFill>
                          <a:latin typeface="Times New Roman" panose="02020603050405020304" pitchFamily="18" charset="0"/>
                          <a:cs typeface="Times New Roman" panose="02020603050405020304" pitchFamily="18" charset="0"/>
                        </a:rPr>
                        <a:t>Cách sử dụng </a:t>
                      </a:r>
                      <a:endParaRPr sz="2645" b="1" dirty="0">
                        <a:solidFill>
                          <a:srgbClr val="FFFFFF"/>
                        </a:solidFill>
                        <a:latin typeface="Times New Roman" panose="02020603050405020304" pitchFamily="18" charset="0"/>
                        <a:cs typeface="Times New Roman" panose="02020603050405020304" pitchFamily="18" charset="0"/>
                      </a:endParaRPr>
                    </a:p>
                    <a:p>
                      <a:pPr lvl="0" algn="ctr" eaLnBrk="1" hangingPunct="1">
                        <a:buNone/>
                      </a:pPr>
                      <a:r>
                        <a:rPr sz="2645" b="1" dirty="0">
                          <a:solidFill>
                            <a:srgbClr val="FFFFFF"/>
                          </a:solidFill>
                          <a:latin typeface="Times New Roman" panose="02020603050405020304" pitchFamily="18" charset="0"/>
                          <a:cs typeface="Times New Roman" panose="02020603050405020304" pitchFamily="18" charset="0"/>
                        </a:rPr>
                        <a:t>chủ yếu</a:t>
                      </a:r>
                      <a:endParaRPr lang="en-US" sz="2645" b="1" dirty="0">
                        <a:solidFill>
                          <a:srgbClr val="FFFFFF"/>
                        </a:solidFill>
                        <a:latin typeface="Times New Roman" panose="02020603050405020304" pitchFamily="18" charset="0"/>
                        <a:ea typeface="Times New Roman" panose="02020603050405020304" pitchFamily="18" charset="0"/>
                      </a:endParaRPr>
                    </a:p>
                  </a:txBody>
                  <a:tcPr marL="100795" marR="100795" marT="50403" marB="50403">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r>
              <a:tr h="417449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645" dirty="0">
                          <a:solidFill>
                            <a:srgbClr val="000000"/>
                          </a:solidFill>
                          <a:latin typeface="Times New Roman" panose="02020603050405020304" pitchFamily="18" charset="0"/>
                          <a:cs typeface="Times New Roman" panose="02020603050405020304" pitchFamily="18" charset="0"/>
                        </a:rPr>
                        <a:t>- Phân hữu cơ</a:t>
                      </a:r>
                      <a:endParaRPr sz="2645" dirty="0">
                        <a:solidFill>
                          <a:srgbClr val="000000"/>
                        </a:solidFill>
                        <a:latin typeface="Times New Roman" panose="02020603050405020304" pitchFamily="18" charset="0"/>
                        <a:cs typeface="Times New Roman" panose="02020603050405020304" pitchFamily="18" charset="0"/>
                      </a:endParaRPr>
                    </a:p>
                    <a:p>
                      <a:pPr lvl="0" eaLnBrk="1" hangingPunct="1">
                        <a:buNone/>
                      </a:pPr>
                      <a:endParaRPr sz="2645" dirty="0">
                        <a:solidFill>
                          <a:srgbClr val="000000"/>
                        </a:solidFill>
                        <a:latin typeface="Times New Roman" panose="02020603050405020304" pitchFamily="18" charset="0"/>
                        <a:cs typeface="Times New Roman" panose="02020603050405020304" pitchFamily="18" charset="0"/>
                      </a:endParaRPr>
                    </a:p>
                    <a:p>
                      <a:pPr lvl="0" eaLnBrk="1" hangingPunct="1">
                        <a:buNone/>
                      </a:pPr>
                      <a:endParaRPr sz="2645" dirty="0">
                        <a:solidFill>
                          <a:srgbClr val="000000"/>
                        </a:solidFill>
                        <a:latin typeface="Times New Roman" panose="02020603050405020304" pitchFamily="18" charset="0"/>
                        <a:cs typeface="Times New Roman" panose="02020603050405020304" pitchFamily="18" charset="0"/>
                      </a:endParaRPr>
                    </a:p>
                    <a:p>
                      <a:pPr lvl="0" eaLnBrk="1" hangingPunct="1">
                        <a:buNone/>
                      </a:pPr>
                      <a:endParaRPr sz="2645" dirty="0">
                        <a:solidFill>
                          <a:srgbClr val="000000"/>
                        </a:solidFill>
                        <a:latin typeface="Times New Roman" panose="02020603050405020304" pitchFamily="18" charset="0"/>
                        <a:cs typeface="Times New Roman" panose="02020603050405020304" pitchFamily="18" charset="0"/>
                      </a:endParaRPr>
                    </a:p>
                    <a:p>
                      <a:pPr lvl="0" eaLnBrk="1" hangingPunct="1">
                        <a:buNone/>
                      </a:pPr>
                      <a:endParaRPr sz="2645"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645" dirty="0">
                          <a:solidFill>
                            <a:srgbClr val="000000"/>
                          </a:solidFill>
                          <a:latin typeface="Times New Roman" panose="02020603050405020304" pitchFamily="18" charset="0"/>
                          <a:cs typeface="Times New Roman" panose="02020603050405020304" pitchFamily="18" charset="0"/>
                        </a:rPr>
                        <a:t>- Phân đạm, kali, phân hỗn hợp</a:t>
                      </a:r>
                      <a:endParaRPr sz="2645"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645" dirty="0">
                          <a:solidFill>
                            <a:srgbClr val="000000"/>
                          </a:solidFill>
                          <a:latin typeface="Times New Roman" panose="02020603050405020304" pitchFamily="18" charset="0"/>
                          <a:cs typeface="Times New Roman" panose="02020603050405020304" pitchFamily="18" charset="0"/>
                        </a:rPr>
                        <a:t> </a:t>
                      </a:r>
                      <a:endParaRPr sz="2645"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645" dirty="0">
                          <a:solidFill>
                            <a:srgbClr val="000000"/>
                          </a:solidFill>
                          <a:latin typeface="Times New Roman" panose="02020603050405020304" pitchFamily="18" charset="0"/>
                          <a:cs typeface="Times New Roman" panose="02020603050405020304" pitchFamily="18" charset="0"/>
                        </a:rPr>
                        <a:t>- Phân lân</a:t>
                      </a:r>
                      <a:endParaRPr sz="2645" dirty="0">
                        <a:solidFill>
                          <a:srgbClr val="000000"/>
                        </a:solidFill>
                        <a:latin typeface="Times New Roman" panose="02020603050405020304" pitchFamily="18" charset="0"/>
                        <a:cs typeface="Times New Roman" panose="02020603050405020304" pitchFamily="18" charset="0"/>
                      </a:endParaRPr>
                    </a:p>
                    <a:p>
                      <a:pPr lvl="0" eaLnBrk="1" hangingPunct="1">
                        <a:buNone/>
                      </a:pPr>
                      <a:endParaRPr lang="en-US" sz="2645" dirty="0">
                        <a:solidFill>
                          <a:srgbClr val="000000"/>
                        </a:solidFill>
                        <a:latin typeface="Times New Roman" panose="02020603050405020304" pitchFamily="18" charset="0"/>
                        <a:ea typeface="Times New Roman" panose="02020603050405020304" pitchFamily="18" charset="0"/>
                      </a:endParaRPr>
                    </a:p>
                  </a:txBody>
                  <a:tcPr marL="100795" marR="100795" marT="50403" marB="50403">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DD4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645" dirty="0">
                          <a:solidFill>
                            <a:srgbClr val="000000"/>
                          </a:solidFill>
                          <a:latin typeface="Times New Roman" panose="02020603050405020304" pitchFamily="18" charset="0"/>
                          <a:cs typeface="Times New Roman" panose="02020603050405020304" pitchFamily="18" charset="0"/>
                        </a:rPr>
                        <a:t>- Chất dinh dưỡng thường ở dạng khó tiêu(không hòa tan), cần có thời gian phân hủy cây mới sử dụng được.</a:t>
                      </a:r>
                      <a:endParaRPr sz="2645" dirty="0">
                        <a:solidFill>
                          <a:srgbClr val="000000"/>
                        </a:solidFill>
                        <a:latin typeface="Times New Roman" panose="02020603050405020304" pitchFamily="18" charset="0"/>
                        <a:cs typeface="Times New Roman" panose="02020603050405020304" pitchFamily="18" charset="0"/>
                      </a:endParaRPr>
                    </a:p>
                    <a:p>
                      <a:pPr lvl="0" eaLnBrk="1" hangingPunct="1">
                        <a:buNone/>
                      </a:pPr>
                      <a:endParaRPr sz="2645"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645" dirty="0">
                          <a:solidFill>
                            <a:srgbClr val="000000"/>
                          </a:solidFill>
                          <a:latin typeface="Times New Roman" panose="02020603050405020304" pitchFamily="18" charset="0"/>
                          <a:cs typeface="Times New Roman" panose="02020603050405020304" pitchFamily="18" charset="0"/>
                        </a:rPr>
                        <a:t>- Dinh dưỡng dễ hòa tan, cây sử dụng được ngay.</a:t>
                      </a:r>
                      <a:endParaRPr sz="2645" dirty="0">
                        <a:solidFill>
                          <a:srgbClr val="000000"/>
                        </a:solidFill>
                        <a:latin typeface="Times New Roman" panose="02020603050405020304" pitchFamily="18" charset="0"/>
                        <a:cs typeface="Times New Roman" panose="02020603050405020304" pitchFamily="18" charset="0"/>
                      </a:endParaRPr>
                    </a:p>
                    <a:p>
                      <a:pPr lvl="0" eaLnBrk="1" hangingPunct="1">
                        <a:buNone/>
                      </a:pPr>
                      <a:endParaRPr sz="2645"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645" dirty="0">
                          <a:solidFill>
                            <a:srgbClr val="000000"/>
                          </a:solidFill>
                          <a:latin typeface="Times New Roman" panose="02020603050405020304" pitchFamily="18" charset="0"/>
                          <a:cs typeface="Times New Roman" panose="02020603050405020304" pitchFamily="18" charset="0"/>
                        </a:rPr>
                        <a:t>- Ít hoặc không hòa tan</a:t>
                      </a:r>
                      <a:endParaRPr lang="en-US" sz="2645" dirty="0">
                        <a:solidFill>
                          <a:srgbClr val="000000"/>
                        </a:solidFill>
                        <a:latin typeface="Times New Roman" panose="02020603050405020304" pitchFamily="18" charset="0"/>
                        <a:ea typeface="Times New Roman" panose="02020603050405020304" pitchFamily="18" charset="0"/>
                      </a:endParaRPr>
                    </a:p>
                  </a:txBody>
                  <a:tcPr marL="100795" marR="100795" marT="50403" marB="50403">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DD4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285750" lvl="0" indent="-285750" eaLnBrk="1" hangingPunct="1">
                        <a:buChar char="-"/>
                      </a:pPr>
                      <a:r>
                        <a:rPr sz="2645" dirty="0">
                          <a:solidFill>
                            <a:srgbClr val="000000"/>
                          </a:solidFill>
                          <a:latin typeface="Times New Roman" panose="02020603050405020304" pitchFamily="18" charset="0"/>
                          <a:cs typeface="Times New Roman" panose="02020603050405020304" pitchFamily="18" charset="0"/>
                        </a:rPr>
                        <a:t> ...................</a:t>
                      </a:r>
                      <a:endParaRPr sz="2645" dirty="0">
                        <a:solidFill>
                          <a:srgbClr val="000000"/>
                        </a:solidFill>
                        <a:latin typeface="Times New Roman" panose="02020603050405020304" pitchFamily="18" charset="0"/>
                        <a:cs typeface="Times New Roman" panose="02020603050405020304" pitchFamily="18" charset="0"/>
                      </a:endParaRPr>
                    </a:p>
                    <a:p>
                      <a:pPr marL="285750" lvl="0" indent="-285750" eaLnBrk="1" hangingPunct="1">
                        <a:buChar char="-"/>
                      </a:pPr>
                      <a:endParaRPr sz="2645" dirty="0">
                        <a:solidFill>
                          <a:srgbClr val="000000"/>
                        </a:solidFill>
                        <a:latin typeface="Times New Roman" panose="02020603050405020304" pitchFamily="18" charset="0"/>
                        <a:cs typeface="Times New Roman" panose="02020603050405020304" pitchFamily="18" charset="0"/>
                      </a:endParaRPr>
                    </a:p>
                    <a:p>
                      <a:pPr marL="285750" lvl="0" indent="-285750" eaLnBrk="1" hangingPunct="1">
                        <a:buChar char="-"/>
                      </a:pPr>
                      <a:endParaRPr sz="2645" dirty="0">
                        <a:solidFill>
                          <a:srgbClr val="000000"/>
                        </a:solidFill>
                        <a:latin typeface="Times New Roman" panose="02020603050405020304" pitchFamily="18" charset="0"/>
                        <a:cs typeface="Times New Roman" panose="02020603050405020304" pitchFamily="18" charset="0"/>
                      </a:endParaRPr>
                    </a:p>
                    <a:p>
                      <a:pPr marL="285750" lvl="0" indent="-285750" eaLnBrk="1" hangingPunct="1">
                        <a:buChar char="-"/>
                      </a:pPr>
                      <a:endParaRPr sz="2645" dirty="0">
                        <a:solidFill>
                          <a:srgbClr val="000000"/>
                        </a:solidFill>
                        <a:latin typeface="Times New Roman" panose="02020603050405020304" pitchFamily="18" charset="0"/>
                        <a:cs typeface="Times New Roman" panose="02020603050405020304" pitchFamily="18" charset="0"/>
                      </a:endParaRPr>
                    </a:p>
                    <a:p>
                      <a:pPr marL="285750" lvl="0" indent="-285750" eaLnBrk="1" hangingPunct="1">
                        <a:buChar char="-"/>
                      </a:pPr>
                      <a:endParaRPr sz="2645" dirty="0">
                        <a:solidFill>
                          <a:srgbClr val="000000"/>
                        </a:solidFill>
                        <a:latin typeface="Times New Roman" panose="02020603050405020304" pitchFamily="18" charset="0"/>
                        <a:cs typeface="Times New Roman" panose="02020603050405020304" pitchFamily="18" charset="0"/>
                      </a:endParaRPr>
                    </a:p>
                    <a:p>
                      <a:pPr marL="285750" lvl="0" indent="-285750" eaLnBrk="1" hangingPunct="1">
                        <a:buNone/>
                      </a:pPr>
                      <a:r>
                        <a:rPr sz="2645" dirty="0">
                          <a:solidFill>
                            <a:srgbClr val="000000"/>
                          </a:solidFill>
                          <a:latin typeface="Times New Roman" panose="02020603050405020304" pitchFamily="18" charset="0"/>
                          <a:cs typeface="Times New Roman" panose="02020603050405020304" pitchFamily="18" charset="0"/>
                        </a:rPr>
                        <a:t>-  .....................</a:t>
                      </a:r>
                      <a:endParaRPr sz="2645" dirty="0">
                        <a:solidFill>
                          <a:srgbClr val="000000"/>
                        </a:solidFill>
                        <a:latin typeface="Times New Roman" panose="02020603050405020304" pitchFamily="18" charset="0"/>
                        <a:cs typeface="Times New Roman" panose="02020603050405020304" pitchFamily="18" charset="0"/>
                      </a:endParaRPr>
                    </a:p>
                    <a:p>
                      <a:pPr marL="285750" lvl="0" indent="-285750" eaLnBrk="1" hangingPunct="1">
                        <a:buChar char="-"/>
                      </a:pPr>
                      <a:endParaRPr sz="2645" dirty="0">
                        <a:solidFill>
                          <a:srgbClr val="000000"/>
                        </a:solidFill>
                        <a:latin typeface="Times New Roman" panose="02020603050405020304" pitchFamily="18" charset="0"/>
                        <a:cs typeface="Times New Roman" panose="02020603050405020304" pitchFamily="18" charset="0"/>
                      </a:endParaRPr>
                    </a:p>
                    <a:p>
                      <a:pPr marL="285750" lvl="0" indent="-285750" eaLnBrk="1" hangingPunct="1">
                        <a:buChar char="-"/>
                      </a:pPr>
                      <a:endParaRPr sz="2645" dirty="0">
                        <a:solidFill>
                          <a:srgbClr val="000000"/>
                        </a:solidFill>
                        <a:latin typeface="Times New Roman" panose="02020603050405020304" pitchFamily="18" charset="0"/>
                        <a:cs typeface="Times New Roman" panose="02020603050405020304" pitchFamily="18" charset="0"/>
                      </a:endParaRPr>
                    </a:p>
                    <a:p>
                      <a:pPr marL="285750" lvl="0" indent="-285750" eaLnBrk="1" hangingPunct="1">
                        <a:buChar char="-"/>
                      </a:pPr>
                      <a:r>
                        <a:rPr sz="2645" dirty="0">
                          <a:solidFill>
                            <a:srgbClr val="000000"/>
                          </a:solidFill>
                          <a:latin typeface="Times New Roman" panose="02020603050405020304" pitchFamily="18" charset="0"/>
                          <a:cs typeface="Times New Roman" panose="02020603050405020304" pitchFamily="18" charset="0"/>
                        </a:rPr>
                        <a:t> .....................</a:t>
                      </a:r>
                      <a:endParaRPr lang="en-US" sz="2645" dirty="0">
                        <a:solidFill>
                          <a:srgbClr val="000000"/>
                        </a:solidFill>
                        <a:latin typeface="Times New Roman" panose="02020603050405020304" pitchFamily="18" charset="0"/>
                        <a:ea typeface="Times New Roman" panose="02020603050405020304" pitchFamily="18" charset="0"/>
                      </a:endParaRPr>
                    </a:p>
                  </a:txBody>
                  <a:tcPr marL="100795" marR="100795" marT="50403" marB="50403">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DD4CC"/>
                    </a:solidFill>
                  </a:tcPr>
                </a:tc>
              </a:tr>
            </a:tbl>
          </a:graphicData>
        </a:graphic>
      </p:graphicFrame>
      <p:sp>
        <p:nvSpPr>
          <p:cNvPr id="6" name="Rounded Rectangular Callout 5"/>
          <p:cNvSpPr/>
          <p:nvPr/>
        </p:nvSpPr>
        <p:spPr bwMode="auto">
          <a:xfrm>
            <a:off x="571500" y="938530"/>
            <a:ext cx="9813925" cy="709930"/>
          </a:xfrm>
          <a:prstGeom prst="wedgeRoundRectCallout">
            <a:avLst>
              <a:gd name="adj1" fmla="val 42470"/>
              <a:gd name="adj2" fmla="val 72500"/>
              <a:gd name="adj3" fmla="val 16667"/>
            </a:avLst>
          </a:prstGeom>
          <a:solidFill>
            <a:schemeClr val="accent6">
              <a:lumMod val="20000"/>
              <a:lumOff val="80000"/>
            </a:schemeClr>
          </a:solidFill>
          <a:ln w="9525" cap="flat" cmpd="sng" algn="ctr">
            <a:solidFill>
              <a:schemeClr val="accent2">
                <a:lumMod val="60000"/>
                <a:lumOff val="40000"/>
              </a:schemeClr>
            </a:solidFill>
            <a:prstDash val="solid"/>
            <a:round/>
            <a:headEnd type="none" w="med" len="med"/>
            <a:tailEnd type="none" w="med" len="med"/>
          </a:ln>
          <a:effectLst>
            <a:glow rad="228600">
              <a:schemeClr val="accent6">
                <a:satMod val="175000"/>
                <a:alpha val="40000"/>
              </a:schemeClr>
            </a:glow>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645" b="1" i="0" u="none" strike="noStrike" kern="1200" cap="none" spc="0" normalizeH="0" baseline="0" noProof="0" dirty="0">
                <a:ln>
                  <a:noFill/>
                </a:ln>
                <a:solidFill>
                  <a:srgbClr val="FF00FF"/>
                </a:solidFill>
                <a:effectLst/>
                <a:uLnTx/>
                <a:uFillTx/>
                <a:latin typeface="Times New Roman" panose="02020603050405020304" pitchFamily="18" charset="0"/>
                <a:ea typeface="+mn-ea"/>
                <a:cs typeface="+mn-cs"/>
              </a:rPr>
              <a:t>II</a:t>
            </a:r>
            <a:r>
              <a:rPr kumimoji="0" lang="vi-VN" altLang="en-US" sz="2645" b="1" i="0" u="none" strike="noStrike" kern="1200" cap="none" spc="0" normalizeH="0" baseline="0" noProof="0" dirty="0">
                <a:ln>
                  <a:noFill/>
                </a:ln>
                <a:solidFill>
                  <a:srgbClr val="FF00FF"/>
                </a:solidFill>
                <a:effectLst/>
                <a:uLnTx/>
                <a:uFillTx/>
                <a:latin typeface="Times New Roman" panose="02020603050405020304" pitchFamily="18" charset="0"/>
                <a:ea typeface="+mn-ea"/>
                <a:cs typeface="+mn-cs"/>
              </a:rPr>
              <a:t>I</a:t>
            </a:r>
            <a:r>
              <a:rPr kumimoji="0" lang="en-US" sz="2645" b="1" i="0" u="none" strike="noStrike" kern="1200" cap="none" spc="0" normalizeH="0" baseline="0" noProof="0" dirty="0">
                <a:ln>
                  <a:noFill/>
                </a:ln>
                <a:solidFill>
                  <a:srgbClr val="FF00FF"/>
                </a:solidFill>
                <a:effectLst/>
                <a:uLnTx/>
                <a:uFillTx/>
                <a:latin typeface="Times New Roman" panose="02020603050405020304" pitchFamily="18" charset="0"/>
                <a:ea typeface="+mn-ea"/>
                <a:cs typeface="+mn-cs"/>
              </a:rPr>
              <a:t>. </a:t>
            </a:r>
            <a:r>
              <a:rPr kumimoji="0" lang="en-US" sz="2645" b="1" i="0" u="sng" strike="noStrike" kern="1200" cap="none" spc="0" normalizeH="0" baseline="0" noProof="0" dirty="0">
                <a:ln>
                  <a:noFill/>
                </a:ln>
                <a:solidFill>
                  <a:srgbClr val="FF00FF"/>
                </a:solidFill>
                <a:effectLst/>
                <a:uLnTx/>
                <a:uFillTx/>
                <a:latin typeface="Times New Roman" panose="02020603050405020304" pitchFamily="18" charset="0"/>
                <a:ea typeface="+mn-ea"/>
                <a:cs typeface="+mn-cs"/>
              </a:rPr>
              <a:t>Cách sử dụng các loại phân bón thông thường</a:t>
            </a:r>
            <a:endParaRPr kumimoji="0" lang="en-US" sz="2645"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985"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a:t>
            </a:r>
            <a:endParaRPr kumimoji="0" lang="en-US" sz="2645"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4836" name="TextBox 1"/>
          <p:cNvSpPr txBox="1"/>
          <p:nvPr/>
        </p:nvSpPr>
        <p:spPr>
          <a:xfrm>
            <a:off x="7781008" y="3107866"/>
            <a:ext cx="1221105" cy="499110"/>
          </a:xfrm>
          <a:prstGeom prst="rect">
            <a:avLst/>
          </a:prstGeom>
          <a:noFill/>
          <a:ln w="9525">
            <a:noFill/>
          </a:ln>
        </p:spPr>
        <p:txBody>
          <a:bodyPr wrap="none">
            <a:spAutoFit/>
          </a:bodyPr>
          <a:p>
            <a:pPr eaLnBrk="1" hangingPunct="1"/>
            <a:r>
              <a:rPr lang="en-US" altLang="en-US" sz="2645" b="1" dirty="0">
                <a:solidFill>
                  <a:srgbClr val="FF0000"/>
                </a:solidFill>
                <a:latin typeface="Times New Roman" panose="02020603050405020304" pitchFamily="18" charset="0"/>
                <a:cs typeface="Times New Roman" panose="02020603050405020304" pitchFamily="18" charset="0"/>
              </a:rPr>
              <a:t>Bón lót</a:t>
            </a:r>
            <a:endParaRPr lang="en-US" altLang="en-US" sz="2645" b="1" dirty="0">
              <a:solidFill>
                <a:srgbClr val="FF0000"/>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7781008" y="5123780"/>
            <a:ext cx="1483360" cy="499110"/>
          </a:xfrm>
          <a:prstGeom prst="rect">
            <a:avLst/>
          </a:prstGeom>
          <a:noFill/>
          <a:ln w="9525">
            <a:noFill/>
          </a:ln>
        </p:spPr>
        <p:txBody>
          <a:bodyPr wrap="none">
            <a:spAutoFit/>
          </a:bodyPr>
          <a:p>
            <a:pPr eaLnBrk="1" hangingPunct="1"/>
            <a:r>
              <a:rPr lang="en-US" altLang="en-US" sz="2645" b="1" dirty="0">
                <a:solidFill>
                  <a:srgbClr val="FF0000"/>
                </a:solidFill>
                <a:latin typeface="Times New Roman" panose="02020603050405020304" pitchFamily="18" charset="0"/>
                <a:cs typeface="Times New Roman" panose="02020603050405020304" pitchFamily="18" charset="0"/>
              </a:rPr>
              <a:t>Bón thúc</a:t>
            </a:r>
            <a:endParaRPr lang="en-US" altLang="en-US" sz="2645" b="1" dirty="0">
              <a:solidFill>
                <a:srgbClr val="FF0000"/>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7865004" y="6378476"/>
            <a:ext cx="1221105" cy="499110"/>
          </a:xfrm>
          <a:prstGeom prst="rect">
            <a:avLst/>
          </a:prstGeom>
          <a:noFill/>
          <a:ln w="9525">
            <a:noFill/>
          </a:ln>
        </p:spPr>
        <p:txBody>
          <a:bodyPr wrap="none">
            <a:spAutoFit/>
          </a:bodyPr>
          <a:p>
            <a:pPr eaLnBrk="1" hangingPunct="1"/>
            <a:r>
              <a:rPr lang="en-US" altLang="en-US" sz="2645" b="1" dirty="0">
                <a:solidFill>
                  <a:srgbClr val="FF0000"/>
                </a:solidFill>
                <a:latin typeface="Times New Roman" panose="02020603050405020304" pitchFamily="18" charset="0"/>
                <a:cs typeface="Times New Roman" panose="02020603050405020304" pitchFamily="18" charset="0"/>
              </a:rPr>
              <a:t>Bón lót</a:t>
            </a:r>
            <a:endParaRPr lang="en-US" altLang="en-US" sz="2645" b="1" dirty="0">
              <a:solidFill>
                <a:srgbClr val="FF0000"/>
              </a:solidFill>
              <a:latin typeface="Times New Roman" panose="02020603050405020304" pitchFamily="18" charset="0"/>
              <a:ea typeface="Times New Roman" panose="02020603050405020304" pitchFamily="18" charset="0"/>
            </a:endParaRPr>
          </a:p>
        </p:txBody>
      </p:sp>
      <p:sp>
        <p:nvSpPr>
          <p:cNvPr id="37899" name="Text Box 24" descr="Parchment"/>
          <p:cNvSpPr txBox="1"/>
          <p:nvPr/>
        </p:nvSpPr>
        <p:spPr>
          <a:xfrm>
            <a:off x="2788920" y="164465"/>
            <a:ext cx="6144895" cy="521970"/>
          </a:xfrm>
          <a:prstGeom prst="rect">
            <a:avLst/>
          </a:prstGeom>
          <a:blipFill rotWithShape="1">
            <a:blip r:embed="rId1"/>
          </a:blipFill>
          <a:ln w="9525">
            <a:noFill/>
          </a:ln>
        </p:spPr>
        <p:txBody>
          <a:bodyPr wrap="square">
            <a:spAutoFit/>
          </a:bodyPr>
          <a:p>
            <a:pPr eaLnBrk="1" hangingPunct="1"/>
            <a:r>
              <a:rPr lang="en-US" altLang="en-US" sz="2800" b="1" dirty="0">
                <a:solidFill>
                  <a:srgbClr val="FF0066"/>
                </a:solidFill>
                <a:latin typeface="Times New Roman" panose="02020603050405020304" pitchFamily="18" charset="0"/>
              </a:rPr>
              <a:t>B</a:t>
            </a:r>
            <a:r>
              <a:rPr lang="vi-VN" altLang="en-US" sz="2800" b="1" dirty="0">
                <a:solidFill>
                  <a:srgbClr val="FF0066"/>
                </a:solidFill>
                <a:latin typeface="Times New Roman" panose="02020603050405020304" pitchFamily="18" charset="0"/>
              </a:rPr>
              <a:t>ÀI 9: CHỦ ĐỀ PHÂN BÓN</a:t>
            </a:r>
            <a:endParaRPr lang="vi-VN" altLang="en-US" sz="2800" b="1" dirty="0">
              <a:solidFill>
                <a:srgbClr val="FF0066"/>
              </a:solidFill>
              <a:latin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000000"/>
                                          </p:val>
                                        </p:tav>
                                        <p:tav tm="100000">
                                          <p:val>
                                            <p:strVal val="#ppt_w"/>
                                          </p:val>
                                        </p:tav>
                                      </p:tavLst>
                                    </p:anim>
                                    <p:anim calcmode="lin" valueType="num">
                                      <p:cBhvr>
                                        <p:cTn id="8" dur="500" fill="hold"/>
                                        <p:tgtEl>
                                          <p:spTgt spid="7"/>
                                        </p:tgtEl>
                                        <p:attrNameLst>
                                          <p:attrName>ppt_h</p:attrName>
                                        </p:attrNameLst>
                                      </p:cBhvr>
                                      <p:tavLst>
                                        <p:tav tm="0">
                                          <p:val>
                                            <p:fltVal val="0.00000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000000"/>
                                          </p:val>
                                        </p:tav>
                                        <p:tav tm="100000">
                                          <p:val>
                                            <p:strVal val="#ppt_w"/>
                                          </p:val>
                                        </p:tav>
                                      </p:tavLst>
                                    </p:anim>
                                    <p:anim calcmode="lin" valueType="num">
                                      <p:cBhvr>
                                        <p:cTn id="15" dur="500" fill="hold"/>
                                        <p:tgtEl>
                                          <p:spTgt spid="8"/>
                                        </p:tgtEl>
                                        <p:attrNameLst>
                                          <p:attrName>ppt_h</p:attrName>
                                        </p:attrNameLst>
                                      </p:cBhvr>
                                      <p:tavLst>
                                        <p:tav tm="0">
                                          <p:val>
                                            <p:fltVal val="0.00000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4" name="Text Box 7"/>
          <p:cNvSpPr txBox="1"/>
          <p:nvPr/>
        </p:nvSpPr>
        <p:spPr>
          <a:xfrm>
            <a:off x="295804" y="656096"/>
            <a:ext cx="4619801" cy="464820"/>
          </a:xfrm>
          <a:prstGeom prst="rect">
            <a:avLst/>
          </a:prstGeom>
          <a:noFill/>
          <a:ln w="9525">
            <a:noFill/>
          </a:ln>
        </p:spPr>
        <p:txBody>
          <a:bodyPr>
            <a:spAutoFit/>
          </a:bodyPr>
          <a:p>
            <a:pPr eaLnBrk="1" hangingPunct="1">
              <a:spcBef>
                <a:spcPct val="50000"/>
              </a:spcBef>
            </a:pPr>
            <a:endParaRPr lang="en-US" altLang="en-US" sz="2425" b="1" u="sng" dirty="0">
              <a:solidFill>
                <a:srgbClr val="FF00FF"/>
              </a:solidFill>
              <a:latin typeface="Times New Roman" panose="02020603050405020304" pitchFamily="18" charset="0"/>
            </a:endParaRPr>
          </a:p>
        </p:txBody>
      </p:sp>
      <p:sp>
        <p:nvSpPr>
          <p:cNvPr id="32773" name="Text Box 8"/>
          <p:cNvSpPr txBox="1">
            <a:spLocks noChangeArrowheads="1"/>
          </p:cNvSpPr>
          <p:nvPr/>
        </p:nvSpPr>
        <p:spPr bwMode="auto">
          <a:xfrm>
            <a:off x="206375" y="994410"/>
            <a:ext cx="8709660" cy="178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425" b="1" i="0" u="none"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mn-cs"/>
              </a:rPr>
              <a:t>II</a:t>
            </a:r>
            <a:r>
              <a:rPr kumimoji="0" lang="vi-VN" altLang="en-US" sz="2425" b="1" i="0" u="none"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mn-cs"/>
              </a:rPr>
              <a:t>I</a:t>
            </a:r>
            <a:r>
              <a:rPr kumimoji="0" lang="en-US" altLang="en-US" sz="2425" b="1" i="0" u="none"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mn-cs"/>
              </a:rPr>
              <a:t>. </a:t>
            </a:r>
            <a:r>
              <a:rPr kumimoji="0" lang="en-US" altLang="en-US" sz="2425" b="1" i="0" u="sng" strike="noStrike" kern="1200" cap="none" spc="0" normalizeH="0" baseline="0" noProof="0" dirty="0" err="1" smtClean="0">
                <a:ln>
                  <a:noFill/>
                </a:ln>
                <a:solidFill>
                  <a:srgbClr val="FF00FF"/>
                </a:solidFill>
                <a:effectLst/>
                <a:uLnTx/>
                <a:uFillTx/>
                <a:latin typeface="Times New Roman" panose="02020603050405020304" pitchFamily="18" charset="0"/>
                <a:ea typeface="+mn-ea"/>
                <a:cs typeface="+mn-cs"/>
              </a:rPr>
              <a:t>Cách</a:t>
            </a:r>
            <a:r>
              <a:rPr kumimoji="0" lang="en-US" altLang="en-US" sz="2425" b="1" i="0" u="sng"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mn-cs"/>
              </a:rPr>
              <a:t> </a:t>
            </a:r>
            <a:r>
              <a:rPr kumimoji="0" lang="en-US" altLang="en-US" sz="2425" b="1" i="0" u="sng" strike="noStrike" kern="1200" cap="none" spc="0" normalizeH="0" baseline="0" noProof="0" dirty="0" err="1" smtClean="0">
                <a:ln>
                  <a:noFill/>
                </a:ln>
                <a:solidFill>
                  <a:srgbClr val="FF00FF"/>
                </a:solidFill>
                <a:effectLst/>
                <a:uLnTx/>
                <a:uFillTx/>
                <a:latin typeface="Times New Roman" panose="02020603050405020304" pitchFamily="18" charset="0"/>
                <a:ea typeface="+mn-ea"/>
                <a:cs typeface="+mn-cs"/>
              </a:rPr>
              <a:t>sử</a:t>
            </a:r>
            <a:r>
              <a:rPr kumimoji="0" lang="en-US" altLang="en-US" sz="2425" b="1" i="0" u="sng"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mn-cs"/>
              </a:rPr>
              <a:t> </a:t>
            </a:r>
            <a:r>
              <a:rPr kumimoji="0" lang="en-US" altLang="en-US" sz="2425" b="1" i="0" u="sng" strike="noStrike" kern="1200" cap="none" spc="0" normalizeH="0" baseline="0" noProof="0" dirty="0" err="1" smtClean="0">
                <a:ln>
                  <a:noFill/>
                </a:ln>
                <a:solidFill>
                  <a:srgbClr val="FF00FF"/>
                </a:solidFill>
                <a:effectLst/>
                <a:uLnTx/>
                <a:uFillTx/>
                <a:latin typeface="Times New Roman" panose="02020603050405020304" pitchFamily="18" charset="0"/>
                <a:ea typeface="+mn-ea"/>
                <a:cs typeface="+mn-cs"/>
              </a:rPr>
              <a:t>dụng</a:t>
            </a:r>
            <a:r>
              <a:rPr kumimoji="0" lang="en-US" altLang="en-US" sz="2425" b="1" i="0" u="sng"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mn-cs"/>
              </a:rPr>
              <a:t> </a:t>
            </a:r>
            <a:r>
              <a:rPr kumimoji="0" lang="en-US" altLang="en-US" sz="2425" b="1" i="0" u="sng" strike="noStrike" kern="1200" cap="none" spc="0" normalizeH="0" baseline="0" noProof="0" dirty="0" err="1" smtClean="0">
                <a:ln>
                  <a:noFill/>
                </a:ln>
                <a:solidFill>
                  <a:srgbClr val="FF00FF"/>
                </a:solidFill>
                <a:effectLst/>
                <a:uLnTx/>
                <a:uFillTx/>
                <a:latin typeface="Times New Roman" panose="02020603050405020304" pitchFamily="18" charset="0"/>
                <a:ea typeface="+mn-ea"/>
                <a:cs typeface="+mn-cs"/>
              </a:rPr>
              <a:t>các</a:t>
            </a:r>
            <a:r>
              <a:rPr kumimoji="0" lang="en-US" altLang="en-US" sz="2425" b="1" i="0" u="sng"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mn-cs"/>
              </a:rPr>
              <a:t> </a:t>
            </a:r>
            <a:r>
              <a:rPr kumimoji="0" lang="en-US" altLang="en-US" sz="2425" b="1" i="0" u="sng" strike="noStrike" kern="1200" cap="none" spc="0" normalizeH="0" baseline="0" noProof="0" dirty="0" err="1" smtClean="0">
                <a:ln>
                  <a:noFill/>
                </a:ln>
                <a:solidFill>
                  <a:srgbClr val="FF00FF"/>
                </a:solidFill>
                <a:effectLst/>
                <a:uLnTx/>
                <a:uFillTx/>
                <a:latin typeface="Times New Roman" panose="02020603050405020304" pitchFamily="18" charset="0"/>
                <a:ea typeface="+mn-ea"/>
                <a:cs typeface="+mn-cs"/>
              </a:rPr>
              <a:t>loại</a:t>
            </a:r>
            <a:r>
              <a:rPr kumimoji="0" lang="en-US" altLang="en-US" sz="2425" b="1" i="0" u="sng"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mn-cs"/>
              </a:rPr>
              <a:t> </a:t>
            </a:r>
            <a:r>
              <a:rPr kumimoji="0" lang="en-US" altLang="en-US" sz="2425" b="1" i="0" u="sng" strike="noStrike" kern="1200" cap="none" spc="0" normalizeH="0" baseline="0" noProof="0" dirty="0" err="1" smtClean="0">
                <a:ln>
                  <a:noFill/>
                </a:ln>
                <a:solidFill>
                  <a:srgbClr val="FF00FF"/>
                </a:solidFill>
                <a:effectLst/>
                <a:uLnTx/>
                <a:uFillTx/>
                <a:latin typeface="Times New Roman" panose="02020603050405020304" pitchFamily="18" charset="0"/>
                <a:ea typeface="+mn-ea"/>
                <a:cs typeface="+mn-cs"/>
              </a:rPr>
              <a:t>phân</a:t>
            </a:r>
            <a:r>
              <a:rPr kumimoji="0" lang="en-US" altLang="en-US" sz="2425" b="1" i="0" u="sng"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mn-cs"/>
              </a:rPr>
              <a:t> </a:t>
            </a:r>
            <a:r>
              <a:rPr kumimoji="0" lang="en-US" altLang="en-US" sz="2425" b="1" i="0" u="sng" strike="noStrike" kern="1200" cap="none" spc="0" normalizeH="0" baseline="0" noProof="0" dirty="0" err="1" smtClean="0">
                <a:ln>
                  <a:noFill/>
                </a:ln>
                <a:solidFill>
                  <a:srgbClr val="FF00FF"/>
                </a:solidFill>
                <a:effectLst/>
                <a:uLnTx/>
                <a:uFillTx/>
                <a:latin typeface="Times New Roman" panose="02020603050405020304" pitchFamily="18" charset="0"/>
                <a:ea typeface="+mn-ea"/>
                <a:cs typeface="+mn-cs"/>
              </a:rPr>
              <a:t>bón</a:t>
            </a:r>
            <a:r>
              <a:rPr kumimoji="0" lang="en-US" altLang="en-US" sz="2425" b="1" i="0" u="sng"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mn-cs"/>
              </a:rPr>
              <a:t> </a:t>
            </a:r>
            <a:r>
              <a:rPr kumimoji="0" lang="en-US" altLang="en-US" sz="2425" b="1" i="0" u="sng" strike="noStrike" kern="1200" cap="none" spc="0" normalizeH="0" baseline="0" noProof="0" dirty="0" err="1" smtClean="0">
                <a:ln>
                  <a:noFill/>
                </a:ln>
                <a:solidFill>
                  <a:srgbClr val="FF00FF"/>
                </a:solidFill>
                <a:effectLst/>
                <a:uLnTx/>
                <a:uFillTx/>
                <a:latin typeface="Times New Roman" panose="02020603050405020304" pitchFamily="18" charset="0"/>
                <a:ea typeface="+mn-ea"/>
                <a:cs typeface="+mn-cs"/>
              </a:rPr>
              <a:t>thông</a:t>
            </a:r>
            <a:r>
              <a:rPr kumimoji="0" lang="en-US" altLang="en-US" sz="2425" b="1" i="0" u="sng"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mn-cs"/>
              </a:rPr>
              <a:t> </a:t>
            </a:r>
            <a:r>
              <a:rPr kumimoji="0" lang="en-US" altLang="en-US" sz="2425" b="1" i="0" u="sng" strike="noStrike" kern="1200" cap="none" spc="0" normalizeH="0" baseline="0" noProof="0" dirty="0" err="1" smtClean="0">
                <a:ln>
                  <a:noFill/>
                </a:ln>
                <a:solidFill>
                  <a:srgbClr val="FF00FF"/>
                </a:solidFill>
                <a:effectLst/>
                <a:uLnTx/>
                <a:uFillTx/>
                <a:latin typeface="Times New Roman" panose="02020603050405020304" pitchFamily="18" charset="0"/>
                <a:ea typeface="+mn-ea"/>
                <a:cs typeface="+mn-cs"/>
              </a:rPr>
              <a:t>thường</a:t>
            </a:r>
            <a:endParaRPr kumimoji="0" lang="vi-VN" altLang="en-US" sz="2425" b="1" i="0" u="sng"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vi-VN"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3085"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Phân</a:t>
            </a:r>
            <a:r>
              <a:rPr kumimoji="0" lang="en-US"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3085"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hữu</a:t>
            </a:r>
            <a:r>
              <a:rPr kumimoji="0" lang="en-US"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3085"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cơ</a:t>
            </a:r>
            <a:r>
              <a:rPr kumimoji="0" lang="en-US"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3085"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phân</a:t>
            </a:r>
            <a:r>
              <a:rPr kumimoji="0" lang="en-US"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3085"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lân bón</a:t>
            </a:r>
            <a:r>
              <a:rPr kumimoji="0" lang="en-US"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3085"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lót</a:t>
            </a:r>
            <a:r>
              <a:rPr kumimoji="0" lang="vi-VN"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t>
            </a:r>
            <a:endParaRPr kumimoji="0" lang="en-US"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Char char="-"/>
              <a:defRPr/>
            </a:pPr>
            <a:r>
              <a:rPr kumimoji="0" lang="en-US" sz="3085"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Phân</a:t>
            </a:r>
            <a:r>
              <a:rPr kumimoji="0" lang="en-US"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3085"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đạm</a:t>
            </a:r>
            <a:r>
              <a:rPr kumimoji="0" lang="en-US"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kali, </a:t>
            </a:r>
            <a:r>
              <a:rPr kumimoji="0" lang="en-US" sz="3085"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phân</a:t>
            </a:r>
            <a:r>
              <a:rPr kumimoji="0" lang="en-US"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3085"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hỗn</a:t>
            </a:r>
            <a:r>
              <a:rPr kumimoji="0" lang="en-US"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3085"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hợp</a:t>
            </a:r>
            <a:r>
              <a:rPr kumimoji="0" lang="en-US"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3085"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bón</a:t>
            </a:r>
            <a:r>
              <a:rPr kumimoji="0" lang="en-US"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3085"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thúc</a:t>
            </a:r>
            <a:r>
              <a:rPr kumimoji="0" lang="en-US"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vi-VN"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t>
            </a:r>
            <a:endParaRPr kumimoji="0" lang="en-US" sz="3085"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2425" b="0" i="0" u="none"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mn-cs"/>
            </a:endParaRPr>
          </a:p>
        </p:txBody>
      </p:sp>
      <p:sp>
        <p:nvSpPr>
          <p:cNvPr id="37899" name="Text Box 24" descr="Parchment"/>
          <p:cNvSpPr txBox="1"/>
          <p:nvPr/>
        </p:nvSpPr>
        <p:spPr>
          <a:xfrm>
            <a:off x="2788920" y="164465"/>
            <a:ext cx="6144895" cy="521970"/>
          </a:xfrm>
          <a:prstGeom prst="rect">
            <a:avLst/>
          </a:prstGeom>
          <a:blipFill rotWithShape="1">
            <a:blip r:embed="rId1"/>
          </a:blipFill>
          <a:ln w="9525">
            <a:noFill/>
          </a:ln>
        </p:spPr>
        <p:txBody>
          <a:bodyPr wrap="square">
            <a:spAutoFit/>
          </a:bodyPr>
          <a:p>
            <a:pPr eaLnBrk="1" hangingPunct="1"/>
            <a:r>
              <a:rPr lang="en-US" altLang="en-US" sz="2800" b="1" dirty="0">
                <a:solidFill>
                  <a:srgbClr val="FF0066"/>
                </a:solidFill>
                <a:latin typeface="Times New Roman" panose="02020603050405020304" pitchFamily="18" charset="0"/>
              </a:rPr>
              <a:t>B</a:t>
            </a:r>
            <a:r>
              <a:rPr lang="vi-VN" altLang="en-US" sz="2800" b="1" dirty="0">
                <a:solidFill>
                  <a:srgbClr val="FF0066"/>
                </a:solidFill>
                <a:latin typeface="Times New Roman" panose="02020603050405020304" pitchFamily="18" charset="0"/>
              </a:rPr>
              <a:t>ÀI 9: CHỦ ĐỀ PHÂN BÓN</a:t>
            </a:r>
            <a:endParaRPr lang="vi-VN" altLang="en-US" sz="2800" b="1" dirty="0">
              <a:solidFill>
                <a:srgbClr val="FF0066"/>
              </a:solidFill>
              <a:latin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3">
                                            <p:txEl>
                                              <p:charRg st="48" end="85"/>
                                            </p:txEl>
                                          </p:spTgt>
                                        </p:tgtEl>
                                        <p:attrNameLst>
                                          <p:attrName>style.visibility</p:attrName>
                                        </p:attrNameLst>
                                      </p:cBhvr>
                                      <p:to>
                                        <p:strVal val="visible"/>
                                      </p:to>
                                    </p:set>
                                    <p:animEffect transition="in" filter="fade">
                                      <p:cBhvr>
                                        <p:cTn id="7" dur="500"/>
                                        <p:tgtEl>
                                          <p:spTgt spid="32773">
                                            <p:txEl>
                                              <p:charRg st="48" end="8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73">
                                            <p:txEl>
                                              <p:charRg st="85" end="126"/>
                                            </p:txEl>
                                          </p:spTgt>
                                        </p:tgtEl>
                                        <p:attrNameLst>
                                          <p:attrName>style.visibility</p:attrName>
                                        </p:attrNameLst>
                                      </p:cBhvr>
                                      <p:to>
                                        <p:strVal val="visible"/>
                                      </p:to>
                                    </p:set>
                                    <p:animEffect transition="in" filter="fade">
                                      <p:cBhvr>
                                        <p:cTn id="12" dur="500"/>
                                        <p:tgtEl>
                                          <p:spTgt spid="32773">
                                            <p:txEl>
                                              <p:charRg st="85" end="12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4" name="Text Box 7"/>
          <p:cNvSpPr txBox="1"/>
          <p:nvPr/>
        </p:nvSpPr>
        <p:spPr>
          <a:xfrm>
            <a:off x="370205" y="774700"/>
            <a:ext cx="8746490" cy="464820"/>
          </a:xfrm>
          <a:prstGeom prst="rect">
            <a:avLst/>
          </a:prstGeom>
          <a:noFill/>
          <a:ln w="9525">
            <a:noFill/>
          </a:ln>
        </p:spPr>
        <p:txBody>
          <a:bodyPr wrap="square">
            <a:spAutoFit/>
          </a:bodyPr>
          <a:p>
            <a:pPr eaLnBrk="1" hangingPunct="1"/>
            <a:r>
              <a:rPr lang="en-US" altLang="en-US" sz="2425" b="1" dirty="0">
                <a:solidFill>
                  <a:srgbClr val="FF00FF"/>
                </a:solidFill>
                <a:latin typeface="Times New Roman" panose="02020603050405020304" pitchFamily="18" charset="0"/>
              </a:rPr>
              <a:t>I</a:t>
            </a:r>
            <a:r>
              <a:rPr lang="vi-VN" altLang="en-US" sz="2425" b="1" dirty="0">
                <a:solidFill>
                  <a:srgbClr val="FF00FF"/>
                </a:solidFill>
                <a:latin typeface="Times New Roman" panose="02020603050405020304" pitchFamily="18" charset="0"/>
              </a:rPr>
              <a:t>V</a:t>
            </a:r>
            <a:r>
              <a:rPr lang="en-US" altLang="en-US" sz="2425" b="1" dirty="0">
                <a:solidFill>
                  <a:srgbClr val="FF00FF"/>
                </a:solidFill>
                <a:latin typeface="Times New Roman" panose="02020603050405020304" pitchFamily="18" charset="0"/>
              </a:rPr>
              <a:t>. </a:t>
            </a:r>
            <a:r>
              <a:rPr lang="en-US" altLang="en-US" sz="2425" b="1" u="sng" dirty="0">
                <a:solidFill>
                  <a:srgbClr val="FF00FF"/>
                </a:solidFill>
                <a:latin typeface="Times New Roman" panose="02020603050405020304" pitchFamily="18" charset="0"/>
              </a:rPr>
              <a:t>Bảo quản các loại phân bón thông thường</a:t>
            </a:r>
            <a:endParaRPr lang="en-US" altLang="en-US" sz="2425" dirty="0">
              <a:solidFill>
                <a:srgbClr val="FF00FF"/>
              </a:solidFill>
              <a:latin typeface="Times New Roman" panose="02020603050405020304" pitchFamily="18" charset="0"/>
            </a:endParaRPr>
          </a:p>
        </p:txBody>
      </p:sp>
      <p:sp>
        <p:nvSpPr>
          <p:cNvPr id="87059" name="Text Box 19"/>
          <p:cNvSpPr txBox="1"/>
          <p:nvPr/>
        </p:nvSpPr>
        <p:spPr>
          <a:xfrm>
            <a:off x="812165" y="1710690"/>
            <a:ext cx="9293225" cy="1025525"/>
          </a:xfrm>
          <a:prstGeom prst="rect">
            <a:avLst/>
          </a:prstGeom>
          <a:noFill/>
          <a:ln w="9525">
            <a:noFill/>
          </a:ln>
        </p:spPr>
        <p:txBody>
          <a:bodyPr wrap="square">
            <a:spAutoFit/>
          </a:bodyPr>
          <a:p>
            <a:pPr eaLnBrk="1" hangingPunct="1">
              <a:spcBef>
                <a:spcPct val="50000"/>
              </a:spcBef>
            </a:pPr>
            <a:r>
              <a:rPr lang="en-US" altLang="en-US" sz="2425" b="1" dirty="0">
                <a:solidFill>
                  <a:schemeClr val="accent2"/>
                </a:solidFill>
                <a:latin typeface="Times New Roman" panose="02020603050405020304" pitchFamily="18" charset="0"/>
              </a:rPr>
              <a:t>Phân hóa học thường được để ở nơi như thế nào?</a:t>
            </a:r>
            <a:endParaRPr lang="en-US" altLang="en-US" sz="2425" b="1" dirty="0">
              <a:solidFill>
                <a:schemeClr val="accent2"/>
              </a:solidFill>
              <a:latin typeface="Times New Roman" panose="02020603050405020304" pitchFamily="18" charset="0"/>
            </a:endParaRPr>
          </a:p>
          <a:p>
            <a:pPr eaLnBrk="1" hangingPunct="1">
              <a:spcBef>
                <a:spcPct val="50000"/>
              </a:spcBef>
            </a:pPr>
            <a:r>
              <a:rPr lang="en-US" altLang="en-US" sz="2425" dirty="0">
                <a:latin typeface="Times New Roman" panose="02020603050405020304" pitchFamily="18" charset="0"/>
              </a:rPr>
              <a:t>Khô ráo, thoáng mát</a:t>
            </a:r>
            <a:endParaRPr lang="en-US" altLang="en-US" sz="2425" dirty="0">
              <a:latin typeface="Times New Roman" panose="02020603050405020304" pitchFamily="18" charset="0"/>
            </a:endParaRPr>
          </a:p>
        </p:txBody>
      </p:sp>
      <p:sp>
        <p:nvSpPr>
          <p:cNvPr id="87060" name="Text Box 20"/>
          <p:cNvSpPr txBox="1"/>
          <p:nvPr/>
        </p:nvSpPr>
        <p:spPr>
          <a:xfrm>
            <a:off x="812165" y="2827020"/>
            <a:ext cx="9460865" cy="1025525"/>
          </a:xfrm>
          <a:prstGeom prst="rect">
            <a:avLst/>
          </a:prstGeom>
          <a:noFill/>
          <a:ln w="9525">
            <a:noFill/>
          </a:ln>
        </p:spPr>
        <p:txBody>
          <a:bodyPr wrap="square">
            <a:spAutoFit/>
          </a:bodyPr>
          <a:p>
            <a:pPr eaLnBrk="1" hangingPunct="1">
              <a:spcBef>
                <a:spcPct val="50000"/>
              </a:spcBef>
            </a:pPr>
            <a:r>
              <a:rPr lang="en-US" altLang="en-US" sz="2425" b="1" dirty="0">
                <a:solidFill>
                  <a:schemeClr val="accent2"/>
                </a:solidFill>
                <a:latin typeface="Times New Roman" panose="02020603050405020304" pitchFamily="18" charset="0"/>
              </a:rPr>
              <a:t>Vì sao không để lẫn lộn các loại phân bón với nhau?</a:t>
            </a:r>
            <a:endParaRPr lang="en-US" altLang="en-US" sz="2425" b="1" dirty="0">
              <a:solidFill>
                <a:schemeClr val="accent2"/>
              </a:solidFill>
              <a:latin typeface="Times New Roman" panose="02020603050405020304" pitchFamily="18" charset="0"/>
            </a:endParaRPr>
          </a:p>
          <a:p>
            <a:pPr eaLnBrk="1" hangingPunct="1">
              <a:spcBef>
                <a:spcPct val="50000"/>
              </a:spcBef>
            </a:pPr>
            <a:r>
              <a:rPr lang="en-US" altLang="en-US" sz="2425" dirty="0">
                <a:latin typeface="Times New Roman" panose="02020603050405020304" pitchFamily="18" charset="0"/>
              </a:rPr>
              <a:t>Xảy ra phản ứng làm giảm chất lượng phân bón</a:t>
            </a:r>
            <a:endParaRPr lang="en-US" altLang="en-US" sz="2425" dirty="0">
              <a:latin typeface="Times New Roman" panose="02020603050405020304" pitchFamily="18" charset="0"/>
            </a:endParaRPr>
          </a:p>
        </p:txBody>
      </p:sp>
      <p:sp>
        <p:nvSpPr>
          <p:cNvPr id="87061" name="Text Box 21"/>
          <p:cNvSpPr txBox="1"/>
          <p:nvPr/>
        </p:nvSpPr>
        <p:spPr>
          <a:xfrm>
            <a:off x="904240" y="4016375"/>
            <a:ext cx="9032875" cy="464820"/>
          </a:xfrm>
          <a:prstGeom prst="rect">
            <a:avLst/>
          </a:prstGeom>
          <a:noFill/>
          <a:ln w="9525">
            <a:noFill/>
          </a:ln>
        </p:spPr>
        <p:txBody>
          <a:bodyPr wrap="square">
            <a:spAutoFit/>
          </a:bodyPr>
          <a:p>
            <a:pPr eaLnBrk="1" hangingPunct="1">
              <a:spcBef>
                <a:spcPct val="50000"/>
              </a:spcBef>
            </a:pPr>
            <a:r>
              <a:rPr lang="en-US" altLang="en-US" sz="2425" b="1" dirty="0">
                <a:solidFill>
                  <a:schemeClr val="accent2"/>
                </a:solidFill>
                <a:latin typeface="Times New Roman" panose="02020603050405020304" pitchFamily="18" charset="0"/>
              </a:rPr>
              <a:t>Vậy, phân hóa học thường được bảo quản như thế nào?</a:t>
            </a:r>
            <a:endParaRPr lang="en-US" altLang="en-US" sz="2425" b="1" dirty="0">
              <a:solidFill>
                <a:schemeClr val="accent2"/>
              </a:solidFill>
              <a:latin typeface="Times New Roman" panose="02020603050405020304" pitchFamily="18" charset="0"/>
            </a:endParaRPr>
          </a:p>
        </p:txBody>
      </p:sp>
      <p:sp>
        <p:nvSpPr>
          <p:cNvPr id="87062" name="Text Box 22"/>
          <p:cNvSpPr txBox="1"/>
          <p:nvPr/>
        </p:nvSpPr>
        <p:spPr>
          <a:xfrm>
            <a:off x="1098550" y="4659630"/>
            <a:ext cx="9006840" cy="1586230"/>
          </a:xfrm>
          <a:prstGeom prst="rect">
            <a:avLst/>
          </a:prstGeom>
          <a:noFill/>
          <a:ln w="9525">
            <a:noFill/>
          </a:ln>
        </p:spPr>
        <p:txBody>
          <a:bodyPr wrap="square">
            <a:spAutoFit/>
          </a:bodyPr>
          <a:p>
            <a:pPr eaLnBrk="1" hangingPunct="1"/>
            <a:r>
              <a:rPr lang="en-US" altLang="en-US" sz="2425" dirty="0">
                <a:latin typeface="Times New Roman" panose="02020603050405020304" pitchFamily="18" charset="0"/>
              </a:rPr>
              <a:t>Phân hóa học: </a:t>
            </a:r>
            <a:endParaRPr lang="en-US" altLang="en-US" sz="2425" dirty="0">
              <a:latin typeface="Times New Roman" panose="02020603050405020304" pitchFamily="18" charset="0"/>
            </a:endParaRPr>
          </a:p>
          <a:p>
            <a:pPr eaLnBrk="1" hangingPunct="1"/>
            <a:r>
              <a:rPr lang="en-US" altLang="en-US" sz="2425" dirty="0">
                <a:latin typeface="Times New Roman" panose="02020603050405020304" pitchFamily="18" charset="0"/>
              </a:rPr>
              <a:t>+ Đựng trong chum, vại sành đậy kín, bao nilon.</a:t>
            </a:r>
            <a:endParaRPr lang="en-US" altLang="en-US" sz="2425" dirty="0">
              <a:latin typeface="Times New Roman" panose="02020603050405020304" pitchFamily="18" charset="0"/>
            </a:endParaRPr>
          </a:p>
          <a:p>
            <a:pPr eaLnBrk="1" hangingPunct="1"/>
            <a:r>
              <a:rPr lang="en-US" altLang="en-US" sz="2425" dirty="0">
                <a:latin typeface="Times New Roman" panose="02020603050405020304" pitchFamily="18" charset="0"/>
              </a:rPr>
              <a:t>+ Để ở nơi khô ráo, thoáng mát.</a:t>
            </a:r>
            <a:endParaRPr lang="en-US" altLang="en-US" sz="2425" dirty="0">
              <a:latin typeface="Times New Roman" panose="02020603050405020304" pitchFamily="18" charset="0"/>
            </a:endParaRPr>
          </a:p>
          <a:p>
            <a:pPr eaLnBrk="1" hangingPunct="1"/>
            <a:r>
              <a:rPr lang="en-US" altLang="en-US" sz="2425" dirty="0">
                <a:latin typeface="Times New Roman" panose="02020603050405020304" pitchFamily="18" charset="0"/>
              </a:rPr>
              <a:t>+ Không để lẫn lộn các loại phân bón với nhau</a:t>
            </a:r>
            <a:endParaRPr lang="en-US" altLang="en-US" sz="2425" dirty="0">
              <a:latin typeface="Times New Roman" panose="02020603050405020304" pitchFamily="18" charset="0"/>
            </a:endParaRPr>
          </a:p>
        </p:txBody>
      </p:sp>
      <p:sp>
        <p:nvSpPr>
          <p:cNvPr id="37899" name="Text Box 24" descr="Parchment"/>
          <p:cNvSpPr txBox="1"/>
          <p:nvPr/>
        </p:nvSpPr>
        <p:spPr>
          <a:xfrm>
            <a:off x="2788920" y="164465"/>
            <a:ext cx="6144895" cy="521970"/>
          </a:xfrm>
          <a:prstGeom prst="rect">
            <a:avLst/>
          </a:prstGeom>
          <a:blipFill rotWithShape="1">
            <a:blip r:embed="rId1"/>
          </a:blipFill>
          <a:ln w="9525">
            <a:noFill/>
          </a:ln>
        </p:spPr>
        <p:txBody>
          <a:bodyPr wrap="square">
            <a:spAutoFit/>
          </a:bodyPr>
          <a:p>
            <a:pPr eaLnBrk="1" hangingPunct="1"/>
            <a:r>
              <a:rPr lang="en-US" altLang="en-US" sz="2800" b="1" dirty="0">
                <a:solidFill>
                  <a:srgbClr val="FF0066"/>
                </a:solidFill>
                <a:latin typeface="Times New Roman" panose="02020603050405020304" pitchFamily="18" charset="0"/>
              </a:rPr>
              <a:t>B</a:t>
            </a:r>
            <a:r>
              <a:rPr lang="vi-VN" altLang="en-US" sz="2800" b="1" dirty="0">
                <a:solidFill>
                  <a:srgbClr val="FF0066"/>
                </a:solidFill>
                <a:latin typeface="Times New Roman" panose="02020603050405020304" pitchFamily="18" charset="0"/>
              </a:rPr>
              <a:t>ÀI 9: CHỦ ĐỀ PHÂN BÓN</a:t>
            </a:r>
            <a:endParaRPr lang="vi-VN" altLang="en-US" sz="2800" b="1" dirty="0">
              <a:solidFill>
                <a:srgbClr val="FF0066"/>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7059">
                                            <p:txEl>
                                              <p:charRg st="0" end="47"/>
                                            </p:txEl>
                                          </p:spTgt>
                                        </p:tgtEl>
                                        <p:attrNameLst>
                                          <p:attrName>style.visibility</p:attrName>
                                        </p:attrNameLst>
                                      </p:cBhvr>
                                      <p:to>
                                        <p:strVal val="visible"/>
                                      </p:to>
                                    </p:set>
                                    <p:animEffect transition="in" filter="blinds(horizontal)">
                                      <p:cBhvr>
                                        <p:cTn id="7" dur="500"/>
                                        <p:tgtEl>
                                          <p:spTgt spid="87059">
                                            <p:txEl>
                                              <p:charRg st="0" end="47"/>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7059">
                                            <p:txEl>
                                              <p:charRg st="47" end="67"/>
                                            </p:txEl>
                                          </p:spTgt>
                                        </p:tgtEl>
                                        <p:attrNameLst>
                                          <p:attrName>style.visibility</p:attrName>
                                        </p:attrNameLst>
                                      </p:cBhvr>
                                      <p:to>
                                        <p:strVal val="visible"/>
                                      </p:to>
                                    </p:set>
                                    <p:animEffect transition="in" filter="checkerboard(across)">
                                      <p:cBhvr>
                                        <p:cTn id="12" dur="500"/>
                                        <p:tgtEl>
                                          <p:spTgt spid="87059">
                                            <p:txEl>
                                              <p:charRg st="47" end="6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7060">
                                            <p:txEl>
                                              <p:charRg st="0" end="52"/>
                                            </p:txEl>
                                          </p:spTgt>
                                        </p:tgtEl>
                                        <p:attrNameLst>
                                          <p:attrName>style.visibility</p:attrName>
                                        </p:attrNameLst>
                                      </p:cBhvr>
                                      <p:to>
                                        <p:strVal val="visible"/>
                                      </p:to>
                                    </p:set>
                                    <p:animEffect transition="in" filter="box(in)">
                                      <p:cBhvr>
                                        <p:cTn id="17" dur="500"/>
                                        <p:tgtEl>
                                          <p:spTgt spid="87060">
                                            <p:txEl>
                                              <p:charRg st="0" end="5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7060">
                                            <p:txEl>
                                              <p:charRg st="52" end="97"/>
                                            </p:txEl>
                                          </p:spTgt>
                                        </p:tgtEl>
                                        <p:attrNameLst>
                                          <p:attrName>style.visibility</p:attrName>
                                        </p:attrNameLst>
                                      </p:cBhvr>
                                      <p:to>
                                        <p:strVal val="visible"/>
                                      </p:to>
                                    </p:set>
                                    <p:animEffect transition="in" filter="blinds(horizontal)">
                                      <p:cBhvr>
                                        <p:cTn id="22" dur="500"/>
                                        <p:tgtEl>
                                          <p:spTgt spid="87060">
                                            <p:txEl>
                                              <p:charRg st="52" end="9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7061">
                                            <p:txEl>
                                              <p:charRg st="0" end="52"/>
                                            </p:txEl>
                                          </p:spTgt>
                                        </p:tgtEl>
                                        <p:attrNameLst>
                                          <p:attrName>style.visibility</p:attrName>
                                        </p:attrNameLst>
                                      </p:cBhvr>
                                      <p:to>
                                        <p:strVal val="visible"/>
                                      </p:to>
                                    </p:set>
                                    <p:animEffect transition="in" filter="blinds(horizontal)">
                                      <p:cBhvr>
                                        <p:cTn id="27" dur="500"/>
                                        <p:tgtEl>
                                          <p:spTgt spid="87061">
                                            <p:txEl>
                                              <p:charRg st="0" end="5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7062">
                                            <p:txEl>
                                              <p:charRg st="0" end="15"/>
                                            </p:txEl>
                                          </p:spTgt>
                                        </p:tgtEl>
                                        <p:attrNameLst>
                                          <p:attrName>style.visibility</p:attrName>
                                        </p:attrNameLst>
                                      </p:cBhvr>
                                      <p:to>
                                        <p:strVal val="visible"/>
                                      </p:to>
                                    </p:set>
                                    <p:animEffect transition="in" filter="blinds(horizontal)">
                                      <p:cBhvr>
                                        <p:cTn id="32" dur="500"/>
                                        <p:tgtEl>
                                          <p:spTgt spid="87062">
                                            <p:txEl>
                                              <p:charRg st="0" end="15"/>
                                            </p:txEl>
                                          </p:spTgt>
                                        </p:tgtEl>
                                      </p:cBhvr>
                                    </p:animEffect>
                                  </p:childTnLst>
                                </p:cTn>
                              </p:par>
                            </p:childTnLst>
                          </p:cTn>
                        </p:par>
                        <p:par>
                          <p:cTn id="33" fill="hold">
                            <p:stCondLst>
                              <p:cond delay="500"/>
                            </p:stCondLst>
                            <p:childTnLst>
                              <p:par>
                                <p:cTn id="34" presetID="3" presetClass="entr" presetSubtype="10" fill="hold" nodeType="afterEffect">
                                  <p:stCondLst>
                                    <p:cond delay="0"/>
                                  </p:stCondLst>
                                  <p:childTnLst>
                                    <p:set>
                                      <p:cBhvr>
                                        <p:cTn id="35" dur="1" fill="hold">
                                          <p:stCondLst>
                                            <p:cond delay="0"/>
                                          </p:stCondLst>
                                        </p:cTn>
                                        <p:tgtEl>
                                          <p:spTgt spid="87062">
                                            <p:txEl>
                                              <p:charRg st="15" end="63"/>
                                            </p:txEl>
                                          </p:spTgt>
                                        </p:tgtEl>
                                        <p:attrNameLst>
                                          <p:attrName>style.visibility</p:attrName>
                                        </p:attrNameLst>
                                      </p:cBhvr>
                                      <p:to>
                                        <p:strVal val="visible"/>
                                      </p:to>
                                    </p:set>
                                    <p:animEffect transition="in" filter="blinds(horizontal)">
                                      <p:cBhvr>
                                        <p:cTn id="36" dur="500"/>
                                        <p:tgtEl>
                                          <p:spTgt spid="87062">
                                            <p:txEl>
                                              <p:charRg st="15" end="63"/>
                                            </p:txEl>
                                          </p:spTgt>
                                        </p:tgtEl>
                                      </p:cBhvr>
                                    </p:animEffect>
                                  </p:childTnLst>
                                </p:cTn>
                              </p:par>
                            </p:childTnLst>
                          </p:cTn>
                        </p:par>
                        <p:par>
                          <p:cTn id="37" fill="hold">
                            <p:stCondLst>
                              <p:cond delay="1000"/>
                            </p:stCondLst>
                            <p:childTnLst>
                              <p:par>
                                <p:cTn id="38" presetID="3" presetClass="entr" presetSubtype="10" fill="hold" nodeType="afterEffect">
                                  <p:stCondLst>
                                    <p:cond delay="0"/>
                                  </p:stCondLst>
                                  <p:childTnLst>
                                    <p:set>
                                      <p:cBhvr>
                                        <p:cTn id="39" dur="1" fill="hold">
                                          <p:stCondLst>
                                            <p:cond delay="0"/>
                                          </p:stCondLst>
                                        </p:cTn>
                                        <p:tgtEl>
                                          <p:spTgt spid="87062">
                                            <p:txEl>
                                              <p:charRg st="63" end="95"/>
                                            </p:txEl>
                                          </p:spTgt>
                                        </p:tgtEl>
                                        <p:attrNameLst>
                                          <p:attrName>style.visibility</p:attrName>
                                        </p:attrNameLst>
                                      </p:cBhvr>
                                      <p:to>
                                        <p:strVal val="visible"/>
                                      </p:to>
                                    </p:set>
                                    <p:animEffect transition="in" filter="blinds(horizontal)">
                                      <p:cBhvr>
                                        <p:cTn id="40" dur="500"/>
                                        <p:tgtEl>
                                          <p:spTgt spid="87062">
                                            <p:txEl>
                                              <p:charRg st="63" end="95"/>
                                            </p:txEl>
                                          </p:spTgt>
                                        </p:tgtEl>
                                      </p:cBhvr>
                                    </p:animEffect>
                                  </p:childTnLst>
                                </p:cTn>
                              </p:par>
                            </p:childTnLst>
                          </p:cTn>
                        </p:par>
                        <p:par>
                          <p:cTn id="41" fill="hold">
                            <p:stCondLst>
                              <p:cond delay="1500"/>
                            </p:stCondLst>
                            <p:childTnLst>
                              <p:par>
                                <p:cTn id="42" presetID="3" presetClass="entr" presetSubtype="10" fill="hold" nodeType="afterEffect">
                                  <p:stCondLst>
                                    <p:cond delay="0"/>
                                  </p:stCondLst>
                                  <p:childTnLst>
                                    <p:set>
                                      <p:cBhvr>
                                        <p:cTn id="43" dur="1" fill="hold">
                                          <p:stCondLst>
                                            <p:cond delay="0"/>
                                          </p:stCondLst>
                                        </p:cTn>
                                        <p:tgtEl>
                                          <p:spTgt spid="87062">
                                            <p:txEl>
                                              <p:charRg st="95" end="141"/>
                                            </p:txEl>
                                          </p:spTgt>
                                        </p:tgtEl>
                                        <p:attrNameLst>
                                          <p:attrName>style.visibility</p:attrName>
                                        </p:attrNameLst>
                                      </p:cBhvr>
                                      <p:to>
                                        <p:strVal val="visible"/>
                                      </p:to>
                                    </p:set>
                                    <p:animEffect transition="in" filter="blinds(horizontal)">
                                      <p:cBhvr>
                                        <p:cTn id="44" dur="500"/>
                                        <p:tgtEl>
                                          <p:spTgt spid="87062">
                                            <p:txEl>
                                              <p:charRg st="95" end="14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4" name="Picture 4" descr="IMG_0388"/>
          <p:cNvPicPr>
            <a:picLocks noChangeAspect="1"/>
          </p:cNvPicPr>
          <p:nvPr/>
        </p:nvPicPr>
        <p:blipFill>
          <a:blip r:embed="rId1"/>
          <a:stretch>
            <a:fillRect/>
          </a:stretch>
        </p:blipFill>
        <p:spPr>
          <a:xfrm>
            <a:off x="4841134" y="2351899"/>
            <a:ext cx="3947830" cy="2960873"/>
          </a:xfrm>
          <a:prstGeom prst="rect">
            <a:avLst/>
          </a:prstGeom>
          <a:noFill/>
          <a:ln w="9525">
            <a:noFill/>
          </a:ln>
        </p:spPr>
      </p:pic>
      <p:pic>
        <p:nvPicPr>
          <p:cNvPr id="38915" name="Picture 5" descr="141_1128_L"/>
          <p:cNvPicPr>
            <a:picLocks noChangeAspect="1"/>
          </p:cNvPicPr>
          <p:nvPr/>
        </p:nvPicPr>
        <p:blipFill>
          <a:blip r:embed="rId2"/>
          <a:stretch>
            <a:fillRect/>
          </a:stretch>
        </p:blipFill>
        <p:spPr>
          <a:xfrm>
            <a:off x="725311" y="2015913"/>
            <a:ext cx="4199819" cy="3359856"/>
          </a:xfrm>
          <a:prstGeom prst="rect">
            <a:avLst/>
          </a:prstGeom>
          <a:noFill/>
          <a:ln w="9525">
            <a:noFill/>
          </a:ln>
        </p:spPr>
      </p:pic>
      <p:sp>
        <p:nvSpPr>
          <p:cNvPr id="38916" name="Text Box 6"/>
          <p:cNvSpPr txBox="1"/>
          <p:nvPr/>
        </p:nvSpPr>
        <p:spPr>
          <a:xfrm>
            <a:off x="2489235" y="5543762"/>
            <a:ext cx="2099910" cy="499110"/>
          </a:xfrm>
          <a:prstGeom prst="rect">
            <a:avLst/>
          </a:prstGeom>
          <a:noFill/>
          <a:ln w="9525">
            <a:noFill/>
          </a:ln>
        </p:spPr>
        <p:txBody>
          <a:bodyPr>
            <a:spAutoFit/>
          </a:bodyPr>
          <a:p>
            <a:pPr eaLnBrk="1" hangingPunct="1">
              <a:spcBef>
                <a:spcPct val="50000"/>
              </a:spcBef>
            </a:pPr>
            <a:r>
              <a:rPr lang="en-US" altLang="en-US" sz="2645" dirty="0">
                <a:latin typeface="Times New Roman" panose="02020603050405020304" pitchFamily="18" charset="0"/>
              </a:rPr>
              <a:t>Vại</a:t>
            </a:r>
            <a:endParaRPr lang="en-US" altLang="en-US" sz="2645" dirty="0">
              <a:latin typeface="Times New Roman" panose="02020603050405020304" pitchFamily="18" charset="0"/>
            </a:endParaRPr>
          </a:p>
        </p:txBody>
      </p:sp>
      <p:sp>
        <p:nvSpPr>
          <p:cNvPr id="38917" name="Text Box 7"/>
          <p:cNvSpPr txBox="1"/>
          <p:nvPr/>
        </p:nvSpPr>
        <p:spPr>
          <a:xfrm>
            <a:off x="6101080" y="5543762"/>
            <a:ext cx="2435895" cy="499110"/>
          </a:xfrm>
          <a:prstGeom prst="rect">
            <a:avLst/>
          </a:prstGeom>
          <a:noFill/>
          <a:ln w="9525">
            <a:noFill/>
          </a:ln>
        </p:spPr>
        <p:txBody>
          <a:bodyPr>
            <a:spAutoFit/>
          </a:bodyPr>
          <a:p>
            <a:pPr eaLnBrk="1" hangingPunct="1">
              <a:spcBef>
                <a:spcPct val="50000"/>
              </a:spcBef>
            </a:pPr>
            <a:r>
              <a:rPr lang="en-US" altLang="en-US" sz="2645" dirty="0">
                <a:latin typeface="Times New Roman" panose="02020603050405020304" pitchFamily="18" charset="0"/>
              </a:rPr>
              <a:t>Chum</a:t>
            </a:r>
            <a:endParaRPr lang="en-US" altLang="en-US" sz="2645" dirty="0">
              <a:latin typeface="Times New Roman" panose="02020603050405020304" pitchFamily="18" charset="0"/>
            </a:endParaRPr>
          </a:p>
        </p:txBody>
      </p:sp>
      <p:sp>
        <p:nvSpPr>
          <p:cNvPr id="38918" name="Text Box 11"/>
          <p:cNvSpPr txBox="1"/>
          <p:nvPr/>
        </p:nvSpPr>
        <p:spPr>
          <a:xfrm>
            <a:off x="3486692" y="1091953"/>
            <a:ext cx="2707005" cy="499110"/>
          </a:xfrm>
          <a:prstGeom prst="rect">
            <a:avLst/>
          </a:prstGeom>
          <a:noFill/>
          <a:ln w="9525">
            <a:noFill/>
          </a:ln>
        </p:spPr>
        <p:txBody>
          <a:bodyPr wrap="none">
            <a:spAutoFit/>
          </a:bodyPr>
          <a:p>
            <a:pPr eaLnBrk="1" hangingPunct="1"/>
            <a:r>
              <a:rPr lang="en-US" altLang="en-US" sz="2645" dirty="0">
                <a:latin typeface="Times New Roman" panose="02020603050405020304" pitchFamily="18" charset="0"/>
              </a:rPr>
              <a:t>Quan sát hình ảnh.</a:t>
            </a:r>
            <a:endParaRPr lang="en-US" altLang="en-US" sz="2645" dirty="0">
              <a:latin typeface="Times New Roman" panose="02020603050405020304" pitchFamily="18" charset="0"/>
            </a:endParaRPr>
          </a:p>
        </p:txBody>
      </p:sp>
      <p:sp>
        <p:nvSpPr>
          <p:cNvPr id="37899" name="Text Box 24" descr="Parchment"/>
          <p:cNvSpPr txBox="1"/>
          <p:nvPr/>
        </p:nvSpPr>
        <p:spPr>
          <a:xfrm>
            <a:off x="2788920" y="164465"/>
            <a:ext cx="6144895" cy="521970"/>
          </a:xfrm>
          <a:prstGeom prst="rect">
            <a:avLst/>
          </a:prstGeom>
          <a:blipFill rotWithShape="1">
            <a:blip r:embed="rId3"/>
          </a:blipFill>
          <a:ln w="9525">
            <a:noFill/>
          </a:ln>
        </p:spPr>
        <p:txBody>
          <a:bodyPr wrap="square">
            <a:spAutoFit/>
          </a:bodyPr>
          <a:p>
            <a:pPr eaLnBrk="1" hangingPunct="1"/>
            <a:r>
              <a:rPr lang="en-US" altLang="en-US" sz="2800" b="1" dirty="0">
                <a:solidFill>
                  <a:srgbClr val="FF0066"/>
                </a:solidFill>
                <a:latin typeface="Times New Roman" panose="02020603050405020304" pitchFamily="18" charset="0"/>
              </a:rPr>
              <a:t>B</a:t>
            </a:r>
            <a:r>
              <a:rPr lang="vi-VN" altLang="en-US" sz="2800" b="1" dirty="0">
                <a:solidFill>
                  <a:srgbClr val="FF0066"/>
                </a:solidFill>
                <a:latin typeface="Times New Roman" panose="02020603050405020304" pitchFamily="18" charset="0"/>
              </a:rPr>
              <a:t>ÀI 9: CHỦ ĐỀ PHÂN BÓN</a:t>
            </a:r>
            <a:endParaRPr lang="vi-VN" altLang="en-US" sz="2800" b="1" dirty="0">
              <a:solidFill>
                <a:srgbClr val="FF0066"/>
              </a:solidFill>
              <a:latin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cs typeface="Arial" panose="020B0604020202020204" pitchFamily="34" charset="0"/>
              </a:defRPr>
            </a:lvl1pPr>
            <a:lvl2pPr marL="596900" indent="-229235" eaLnBrk="0" hangingPunct="0">
              <a:defRPr>
                <a:solidFill>
                  <a:schemeClr val="tx1"/>
                </a:solidFill>
                <a:latin typeface="Arial" panose="020B0604020202020204" pitchFamily="34" charset="0"/>
                <a:cs typeface="Arial" panose="020B0604020202020204" pitchFamily="34" charset="0"/>
              </a:defRPr>
            </a:lvl2pPr>
            <a:lvl3pPr marL="917575" indent="-183515" eaLnBrk="0" hangingPunct="0">
              <a:defRPr>
                <a:solidFill>
                  <a:schemeClr val="tx1"/>
                </a:solidFill>
                <a:latin typeface="Arial" panose="020B0604020202020204" pitchFamily="34" charset="0"/>
                <a:cs typeface="Arial" panose="020B0604020202020204" pitchFamily="34" charset="0"/>
              </a:defRPr>
            </a:lvl3pPr>
            <a:lvl4pPr marL="1285240" indent="-183515" eaLnBrk="0" hangingPunct="0">
              <a:defRPr>
                <a:solidFill>
                  <a:schemeClr val="tx1"/>
                </a:solidFill>
                <a:latin typeface="Arial" panose="020B0604020202020204" pitchFamily="34" charset="0"/>
                <a:cs typeface="Arial" panose="020B0604020202020204" pitchFamily="34" charset="0"/>
              </a:defRPr>
            </a:lvl4pPr>
            <a:lvl5pPr marL="1652270" indent="-183515" eaLnBrk="0" hangingPunct="0">
              <a:defRPr>
                <a:solidFill>
                  <a:schemeClr val="tx1"/>
                </a:solidFill>
                <a:latin typeface="Arial" panose="020B0604020202020204" pitchFamily="34" charset="0"/>
                <a:cs typeface="Arial" panose="020B0604020202020204" pitchFamily="34" charset="0"/>
              </a:defRPr>
            </a:lvl5pPr>
            <a:lvl6pPr marL="2019300" indent="-1835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386330" indent="-1835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753360" indent="-1835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120390" indent="-1835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DC891E6-537E-46E9-909A-B2E8D1468FDE}" type="slidenum">
              <a:rPr lang="en-US" smtClean="0">
                <a:solidFill>
                  <a:srgbClr val="898989"/>
                </a:solidFill>
              </a:rPr>
            </a:fld>
            <a:endParaRPr lang="en-US" smtClean="0">
              <a:solidFill>
                <a:srgbClr val="898989"/>
              </a:solidFill>
            </a:endParaRPr>
          </a:p>
        </p:txBody>
      </p:sp>
      <p:grpSp>
        <p:nvGrpSpPr>
          <p:cNvPr id="34823" name="Group 6"/>
          <p:cNvGrpSpPr/>
          <p:nvPr/>
        </p:nvGrpSpPr>
        <p:grpSpPr bwMode="auto">
          <a:xfrm>
            <a:off x="1336431" y="1357830"/>
            <a:ext cx="445077" cy="562713"/>
            <a:chOff x="2078" y="1406"/>
            <a:chExt cx="1615" cy="2163"/>
          </a:xfrm>
        </p:grpSpPr>
        <p:sp>
          <p:nvSpPr>
            <p:cNvPr id="34873" name="Oval 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round/>
                </a14:hiddenLine>
              </a:ext>
            </a:extLst>
          </p:spPr>
          <p:txBody>
            <a:bodyPr wrap="none" anchor="ctr"/>
            <a:lstStyle/>
            <a:p>
              <a:endParaRPr lang="vi-VN" sz="2000">
                <a:latin typeface="VNI-Slogan" pitchFamily="2" charset="0"/>
              </a:endParaRPr>
            </a:p>
          </p:txBody>
        </p:sp>
        <p:sp>
          <p:nvSpPr>
            <p:cNvPr id="34874" name="Oval 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vi-VN" sz="2000">
                <a:latin typeface="VNI-Slogan" pitchFamily="2" charset="0"/>
              </a:endParaRPr>
            </a:p>
          </p:txBody>
        </p:sp>
        <p:sp>
          <p:nvSpPr>
            <p:cNvPr id="172041" name="Oval 9"/>
            <p:cNvSpPr>
              <a:spLocks noChangeArrowheads="1"/>
            </p:cNvSpPr>
            <p:nvPr/>
          </p:nvSpPr>
          <p:spPr bwMode="gray">
            <a:xfrm>
              <a:off x="2256" y="1406"/>
              <a:ext cx="943" cy="216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ln>
            <a:effectLst/>
          </p:spPr>
          <p:txBody>
            <a:bodyPr wrap="none" anchor="ctr">
              <a:spAutoFit/>
            </a:bodyPr>
            <a:lstStyle/>
            <a:p>
              <a:pPr>
                <a:defRPr/>
              </a:pPr>
              <a:endParaRPr lang="en-US" sz="2000">
                <a:latin typeface="VNI-Slogan" pitchFamily="2" charset="0"/>
              </a:endParaRPr>
            </a:p>
          </p:txBody>
        </p:sp>
        <p:sp>
          <p:nvSpPr>
            <p:cNvPr id="34876" name="Oval 10"/>
            <p:cNvSpPr>
              <a:spLocks noChangeArrowheads="1"/>
            </p:cNvSpPr>
            <p:nvPr/>
          </p:nvSpPr>
          <p:spPr bwMode="gray">
            <a:xfrm>
              <a:off x="2254" y="1406"/>
              <a:ext cx="943" cy="216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solidFill>
                    <a:srgbClr val="000000"/>
                  </a:solidFill>
                  <a:round/>
                </a14:hiddenLine>
              </a:ext>
            </a:extLst>
          </p:spPr>
          <p:txBody>
            <a:bodyPr wrap="none" anchor="ctr">
              <a:spAutoFit/>
            </a:bodyPr>
            <a:lstStyle/>
            <a:p>
              <a:endParaRPr lang="vi-VN" sz="2000">
                <a:latin typeface="VNI-Slogan" pitchFamily="2" charset="0"/>
              </a:endParaRPr>
            </a:p>
          </p:txBody>
        </p:sp>
        <p:sp>
          <p:nvSpPr>
            <p:cNvPr id="172043" name="Oval 11"/>
            <p:cNvSpPr>
              <a:spLocks noChangeArrowheads="1"/>
            </p:cNvSpPr>
            <p:nvPr/>
          </p:nvSpPr>
          <p:spPr bwMode="gray">
            <a:xfrm>
              <a:off x="2338" y="1406"/>
              <a:ext cx="1091" cy="216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ln>
            <a:effectLst/>
          </p:spPr>
          <p:txBody>
            <a:bodyPr anchor="ctr">
              <a:spAutoFit/>
            </a:bodyPr>
            <a:lstStyle/>
            <a:p>
              <a:pPr>
                <a:defRPr/>
              </a:pPr>
              <a:endParaRPr lang="en-US" sz="2000">
                <a:latin typeface="VNI-Slogan" pitchFamily="2" charset="0"/>
              </a:endParaRPr>
            </a:p>
          </p:txBody>
        </p:sp>
        <p:sp>
          <p:nvSpPr>
            <p:cNvPr id="34878" name="Oval 12"/>
            <p:cNvSpPr>
              <a:spLocks noChangeArrowheads="1"/>
            </p:cNvSpPr>
            <p:nvPr/>
          </p:nvSpPr>
          <p:spPr bwMode="gray">
            <a:xfrm>
              <a:off x="2337" y="1406"/>
              <a:ext cx="1096" cy="2163"/>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p>
              <a:endParaRPr lang="vi-VN" sz="2000">
                <a:latin typeface="VNI-Slogan" pitchFamily="2" charset="0"/>
              </a:endParaRPr>
            </a:p>
          </p:txBody>
        </p:sp>
      </p:grpSp>
      <p:grpSp>
        <p:nvGrpSpPr>
          <p:cNvPr id="34830" name="Group 44"/>
          <p:cNvGrpSpPr/>
          <p:nvPr/>
        </p:nvGrpSpPr>
        <p:grpSpPr bwMode="auto">
          <a:xfrm>
            <a:off x="355589" y="937112"/>
            <a:ext cx="446272" cy="562713"/>
            <a:chOff x="2078" y="1406"/>
            <a:chExt cx="1615" cy="2163"/>
          </a:xfrm>
        </p:grpSpPr>
        <p:sp>
          <p:nvSpPr>
            <p:cNvPr id="34843" name="Oval 4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round/>
                </a14:hiddenLine>
              </a:ext>
            </a:extLst>
          </p:spPr>
          <p:txBody>
            <a:bodyPr wrap="none" anchor="ctr"/>
            <a:lstStyle/>
            <a:p>
              <a:endParaRPr lang="vi-VN" sz="2000">
                <a:latin typeface="VNI-Slogan" pitchFamily="2" charset="0"/>
              </a:endParaRPr>
            </a:p>
          </p:txBody>
        </p:sp>
        <p:sp>
          <p:nvSpPr>
            <p:cNvPr id="34844" name="Oval 4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vi-VN" sz="2000">
                <a:latin typeface="VNI-Slogan" pitchFamily="2" charset="0"/>
              </a:endParaRPr>
            </a:p>
          </p:txBody>
        </p:sp>
        <p:sp>
          <p:nvSpPr>
            <p:cNvPr id="172079" name="Oval 47"/>
            <p:cNvSpPr>
              <a:spLocks noChangeArrowheads="1"/>
            </p:cNvSpPr>
            <p:nvPr/>
          </p:nvSpPr>
          <p:spPr bwMode="gray">
            <a:xfrm>
              <a:off x="2255" y="1406"/>
              <a:ext cx="940" cy="216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ln>
            <a:effectLst/>
          </p:spPr>
          <p:txBody>
            <a:bodyPr wrap="none" anchor="ctr">
              <a:spAutoFit/>
            </a:bodyPr>
            <a:lstStyle/>
            <a:p>
              <a:pPr>
                <a:defRPr/>
              </a:pPr>
              <a:endParaRPr lang="en-US" sz="2000">
                <a:latin typeface="VNI-Slogan" pitchFamily="2" charset="0"/>
              </a:endParaRPr>
            </a:p>
          </p:txBody>
        </p:sp>
        <p:sp>
          <p:nvSpPr>
            <p:cNvPr id="34846" name="Oval 48"/>
            <p:cNvSpPr>
              <a:spLocks noChangeArrowheads="1"/>
            </p:cNvSpPr>
            <p:nvPr/>
          </p:nvSpPr>
          <p:spPr bwMode="gray">
            <a:xfrm>
              <a:off x="2254" y="1406"/>
              <a:ext cx="940" cy="2163"/>
            </a:xfrm>
            <a:prstGeom prst="ellipse">
              <a:avLst/>
            </a:prstGeom>
            <a:gradFill rotWithShape="1">
              <a:gsLst>
                <a:gs pos="0">
                  <a:srgbClr val="000000"/>
                </a:gs>
                <a:gs pos="100000">
                  <a:srgbClr val="8D67E1"/>
                </a:gs>
              </a:gsLst>
              <a:lin ang="2700000" scaled="1"/>
            </a:gradFill>
            <a:ln>
              <a:noFill/>
            </a:ln>
            <a:extLst>
              <a:ext uri="{91240B29-F687-4F45-9708-019B960494DF}">
                <a14:hiddenLine xmlns:a14="http://schemas.microsoft.com/office/drawing/2010/main" w="38100">
                  <a:solidFill>
                    <a:srgbClr val="000000"/>
                  </a:solidFill>
                  <a:round/>
                </a14:hiddenLine>
              </a:ext>
            </a:extLst>
          </p:spPr>
          <p:txBody>
            <a:bodyPr wrap="none" anchor="ctr">
              <a:spAutoFit/>
            </a:bodyPr>
            <a:lstStyle/>
            <a:p>
              <a:endParaRPr lang="vi-VN" sz="2000">
                <a:latin typeface="VNI-Slogan" pitchFamily="2" charset="0"/>
              </a:endParaRPr>
            </a:p>
          </p:txBody>
        </p:sp>
        <p:sp>
          <p:nvSpPr>
            <p:cNvPr id="172081" name="Oval 49"/>
            <p:cNvSpPr>
              <a:spLocks noChangeArrowheads="1"/>
            </p:cNvSpPr>
            <p:nvPr/>
          </p:nvSpPr>
          <p:spPr bwMode="gray">
            <a:xfrm>
              <a:off x="2337" y="1406"/>
              <a:ext cx="1093" cy="216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ln>
            <a:effectLst/>
          </p:spPr>
          <p:txBody>
            <a:bodyPr anchor="ctr">
              <a:spAutoFit/>
            </a:bodyPr>
            <a:lstStyle/>
            <a:p>
              <a:pPr>
                <a:defRPr/>
              </a:pPr>
              <a:endParaRPr lang="en-US" sz="2000">
                <a:latin typeface="VNI-Slogan" pitchFamily="2" charset="0"/>
              </a:endParaRPr>
            </a:p>
          </p:txBody>
        </p:sp>
        <p:sp>
          <p:nvSpPr>
            <p:cNvPr id="34848" name="Oval 50"/>
            <p:cNvSpPr>
              <a:spLocks noChangeArrowheads="1"/>
            </p:cNvSpPr>
            <p:nvPr/>
          </p:nvSpPr>
          <p:spPr bwMode="gray">
            <a:xfrm>
              <a:off x="2337" y="1406"/>
              <a:ext cx="1096" cy="2163"/>
            </a:xfrm>
            <a:prstGeom prst="ellipse">
              <a:avLst/>
            </a:prstGeom>
            <a:gradFill rotWithShape="1">
              <a:gsLst>
                <a:gs pos="0">
                  <a:srgbClr val="8D67E1"/>
                </a:gs>
                <a:gs pos="100000">
                  <a:srgbClr val="45326D"/>
                </a:gs>
              </a:gsLst>
              <a:lin ang="2700000" scaled="1"/>
            </a:gra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p>
              <a:endParaRPr lang="vi-VN" sz="2000">
                <a:latin typeface="VNI-Slogan" pitchFamily="2" charset="0"/>
              </a:endParaRPr>
            </a:p>
          </p:txBody>
        </p:sp>
      </p:grpSp>
      <p:pic>
        <p:nvPicPr>
          <p:cNvPr id="1028" name="Picture 4" descr="Hình ảnh có liên qu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25055" y="3835400"/>
            <a:ext cx="3146425" cy="3372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 Box 1"/>
          <p:cNvSpPr txBox="1"/>
          <p:nvPr/>
        </p:nvSpPr>
        <p:spPr>
          <a:xfrm>
            <a:off x="381635" y="1356995"/>
            <a:ext cx="7496175" cy="583565"/>
          </a:xfrm>
          <a:prstGeom prst="rect">
            <a:avLst/>
          </a:prstGeom>
          <a:noFill/>
        </p:spPr>
        <p:txBody>
          <a:bodyPr wrap="square" rtlCol="0" anchor="t">
            <a:spAutoFit/>
          </a:bodyPr>
          <a:p>
            <a:pPr eaLnBrk="1" hangingPunct="1">
              <a:buFont typeface="Wingdings" panose="05000000000000000000" pitchFamily="2" charset="2"/>
              <a:buNone/>
            </a:pPr>
            <a:r>
              <a:rPr lang="vi-VN" sz="3200" dirty="0">
                <a:solidFill>
                  <a:srgbClr val="FF0000"/>
                </a:solidFill>
                <a:latin typeface="Times New Roman" panose="02020603050405020304" pitchFamily="18" charset="0"/>
                <a:cs typeface="Times New Roman" panose="02020603050405020304" pitchFamily="18" charset="0"/>
                <a:sym typeface="+mn-ea"/>
              </a:rPr>
              <a:t>I. Nhận biết một số loại phân bón hóa học</a:t>
            </a:r>
            <a:endParaRPr lang="vi-VN" sz="3200" dirty="0">
              <a:solidFill>
                <a:srgbClr val="FF0000"/>
              </a:solidFill>
              <a:latin typeface="Times New Roman" panose="02020603050405020304" pitchFamily="18" charset="0"/>
              <a:cs typeface="Times New Roman" panose="02020603050405020304" pitchFamily="18" charset="0"/>
              <a:sym typeface="+mn-ea"/>
            </a:endParaRPr>
          </a:p>
        </p:txBody>
      </p:sp>
      <p:sp>
        <p:nvSpPr>
          <p:cNvPr id="3" name="Text Box 2"/>
          <p:cNvSpPr txBox="1"/>
          <p:nvPr/>
        </p:nvSpPr>
        <p:spPr>
          <a:xfrm>
            <a:off x="353695" y="2282190"/>
            <a:ext cx="10217785" cy="1076325"/>
          </a:xfrm>
          <a:prstGeom prst="rect">
            <a:avLst/>
          </a:prstGeom>
          <a:noFill/>
        </p:spPr>
        <p:txBody>
          <a:bodyPr wrap="square" rtlCol="0" anchor="t">
            <a:spAutoFit/>
          </a:bodyPr>
          <a:p>
            <a:pPr>
              <a:spcBef>
                <a:spcPct val="50000"/>
              </a:spcBef>
            </a:pPr>
            <a:r>
              <a:rPr lang="vi-VN" sz="3200" b="1" dirty="0">
                <a:latin typeface="+mj-lt"/>
                <a:sym typeface="+mn-ea"/>
              </a:rPr>
              <a:t>1. Phân biệt nhóm phân bón hòa tan và nhóm ít hoặc không hòa tan</a:t>
            </a:r>
            <a:endParaRPr lang="en-US" sz="3200"/>
          </a:p>
        </p:txBody>
      </p:sp>
      <p:sp>
        <p:nvSpPr>
          <p:cNvPr id="37899" name="Text Box 24" descr="Parchment"/>
          <p:cNvSpPr txBox="1"/>
          <p:nvPr/>
        </p:nvSpPr>
        <p:spPr>
          <a:xfrm>
            <a:off x="2788920" y="164465"/>
            <a:ext cx="6144895" cy="521970"/>
          </a:xfrm>
          <a:prstGeom prst="rect">
            <a:avLst/>
          </a:prstGeom>
          <a:blipFill rotWithShape="1">
            <a:blip r:embed="rId2"/>
          </a:blipFill>
          <a:ln w="9525">
            <a:noFill/>
          </a:ln>
        </p:spPr>
        <p:txBody>
          <a:bodyPr wrap="square">
            <a:spAutoFit/>
          </a:bodyPr>
          <a:p>
            <a:pPr eaLnBrk="1" hangingPunct="1"/>
            <a:r>
              <a:rPr lang="en-US" altLang="en-US" sz="2800" b="1" dirty="0">
                <a:solidFill>
                  <a:srgbClr val="FF0066"/>
                </a:solidFill>
                <a:latin typeface="Times New Roman" panose="02020603050405020304" pitchFamily="18" charset="0"/>
              </a:rPr>
              <a:t>B</a:t>
            </a:r>
            <a:r>
              <a:rPr lang="vi-VN" altLang="en-US" sz="2800" b="1" dirty="0">
                <a:solidFill>
                  <a:srgbClr val="FF0066"/>
                </a:solidFill>
                <a:latin typeface="Times New Roman" panose="02020603050405020304" pitchFamily="18" charset="0"/>
              </a:rPr>
              <a:t>ÀI 9: CHỦ ĐỀ PHÂN BÓN</a:t>
            </a:r>
            <a:endParaRPr lang="vi-VN" altLang="en-US" sz="2800" b="1" dirty="0">
              <a:solidFill>
                <a:srgbClr val="FF0066"/>
              </a:solidFill>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9" name="Picture 28" descr="phan-hh"/>
          <p:cNvPicPr>
            <a:picLocks noChangeAspect="1"/>
          </p:cNvPicPr>
          <p:nvPr/>
        </p:nvPicPr>
        <p:blipFill>
          <a:blip r:embed="rId1"/>
          <a:stretch>
            <a:fillRect/>
          </a:stretch>
        </p:blipFill>
        <p:spPr>
          <a:xfrm>
            <a:off x="506571" y="2834878"/>
            <a:ext cx="4724797" cy="3548847"/>
          </a:xfrm>
          <a:prstGeom prst="rect">
            <a:avLst/>
          </a:prstGeom>
          <a:noFill/>
          <a:ln w="9525">
            <a:noFill/>
          </a:ln>
        </p:spPr>
      </p:pic>
      <p:pic>
        <p:nvPicPr>
          <p:cNvPr id="39940" name="Picture 29" descr="angiang6"/>
          <p:cNvPicPr>
            <a:picLocks noChangeAspect="1"/>
          </p:cNvPicPr>
          <p:nvPr/>
        </p:nvPicPr>
        <p:blipFill>
          <a:blip r:embed="rId2"/>
          <a:stretch>
            <a:fillRect/>
          </a:stretch>
        </p:blipFill>
        <p:spPr>
          <a:xfrm>
            <a:off x="5093123" y="2834878"/>
            <a:ext cx="5291773" cy="3527848"/>
          </a:xfrm>
          <a:prstGeom prst="rect">
            <a:avLst/>
          </a:prstGeom>
          <a:noFill/>
          <a:ln w="9525">
            <a:noFill/>
          </a:ln>
        </p:spPr>
      </p:pic>
      <p:sp>
        <p:nvSpPr>
          <p:cNvPr id="39941" name="Text Box 11"/>
          <p:cNvSpPr txBox="1"/>
          <p:nvPr/>
        </p:nvSpPr>
        <p:spPr>
          <a:xfrm>
            <a:off x="3486692" y="1091953"/>
            <a:ext cx="2707005" cy="499110"/>
          </a:xfrm>
          <a:prstGeom prst="rect">
            <a:avLst/>
          </a:prstGeom>
          <a:noFill/>
          <a:ln w="9525">
            <a:noFill/>
          </a:ln>
        </p:spPr>
        <p:txBody>
          <a:bodyPr wrap="none">
            <a:spAutoFit/>
          </a:bodyPr>
          <a:p>
            <a:pPr eaLnBrk="1" hangingPunct="1"/>
            <a:r>
              <a:rPr lang="en-US" altLang="en-US" sz="2645" dirty="0">
                <a:latin typeface="Times New Roman" panose="02020603050405020304" pitchFamily="18" charset="0"/>
              </a:rPr>
              <a:t>Quan sát hình ảnh.</a:t>
            </a:r>
            <a:endParaRPr lang="en-US" altLang="en-US" sz="2645" dirty="0">
              <a:latin typeface="Times New Roman" panose="02020603050405020304" pitchFamily="18" charset="0"/>
            </a:endParaRPr>
          </a:p>
        </p:txBody>
      </p:sp>
      <p:sp>
        <p:nvSpPr>
          <p:cNvPr id="37899" name="Text Box 24" descr="Parchment"/>
          <p:cNvSpPr txBox="1"/>
          <p:nvPr/>
        </p:nvSpPr>
        <p:spPr>
          <a:xfrm>
            <a:off x="2788920" y="164465"/>
            <a:ext cx="6144895" cy="521970"/>
          </a:xfrm>
          <a:prstGeom prst="rect">
            <a:avLst/>
          </a:prstGeom>
          <a:blipFill rotWithShape="1">
            <a:blip r:embed="rId3"/>
          </a:blipFill>
          <a:ln w="9525">
            <a:noFill/>
          </a:ln>
        </p:spPr>
        <p:txBody>
          <a:bodyPr wrap="square">
            <a:spAutoFit/>
          </a:bodyPr>
          <a:p>
            <a:pPr eaLnBrk="1" hangingPunct="1"/>
            <a:r>
              <a:rPr lang="en-US" altLang="en-US" sz="2800" b="1" dirty="0">
                <a:solidFill>
                  <a:srgbClr val="FF0066"/>
                </a:solidFill>
                <a:latin typeface="Times New Roman" panose="02020603050405020304" pitchFamily="18" charset="0"/>
              </a:rPr>
              <a:t>B</a:t>
            </a:r>
            <a:r>
              <a:rPr lang="vi-VN" altLang="en-US" sz="2800" b="1" dirty="0">
                <a:solidFill>
                  <a:srgbClr val="FF0066"/>
                </a:solidFill>
                <a:latin typeface="Times New Roman" panose="02020603050405020304" pitchFamily="18" charset="0"/>
              </a:rPr>
              <a:t>ÀI 9: CHỦ ĐỀ PHÂN BÓN</a:t>
            </a:r>
            <a:endParaRPr lang="vi-VN" altLang="en-US" sz="2800" b="1" dirty="0">
              <a:solidFill>
                <a:srgbClr val="FF0066"/>
              </a:solidFill>
              <a:latin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Line 15"/>
          <p:cNvSpPr/>
          <p:nvPr/>
        </p:nvSpPr>
        <p:spPr>
          <a:xfrm>
            <a:off x="5443108" y="559976"/>
            <a:ext cx="0" cy="7045197"/>
          </a:xfrm>
          <a:prstGeom prst="line">
            <a:avLst/>
          </a:prstGeom>
          <a:ln w="31750" cap="flat" cmpd="sng">
            <a:solidFill>
              <a:srgbClr val="000000"/>
            </a:solidFill>
            <a:prstDash val="solid"/>
            <a:headEnd type="none" w="med" len="med"/>
            <a:tailEnd type="none" w="med" len="med"/>
          </a:ln>
        </p:spPr>
      </p:sp>
      <p:sp>
        <p:nvSpPr>
          <p:cNvPr id="40963" name="Rectangle 16" descr="Blue tissue paper"/>
          <p:cNvSpPr/>
          <p:nvPr/>
        </p:nvSpPr>
        <p:spPr>
          <a:xfrm>
            <a:off x="315595" y="894080"/>
            <a:ext cx="5039995" cy="6665595"/>
          </a:xfrm>
          <a:prstGeom prst="rect">
            <a:avLst/>
          </a:prstGeom>
          <a:blipFill rotWithShape="1">
            <a:blip r:embed="rId1"/>
          </a:blipFill>
          <a:ln w="19050" cap="flat" cmpd="sng">
            <a:solidFill>
              <a:srgbClr val="3366FF"/>
            </a:solidFill>
            <a:prstDash val="solid"/>
            <a:miter/>
            <a:headEnd type="none" w="med" len="med"/>
            <a:tailEnd type="none" w="med" len="med"/>
          </a:ln>
        </p:spPr>
        <p:txBody>
          <a:bodyPr wrap="none" anchor="ctr"/>
          <a:p>
            <a:pPr eaLnBrk="1" hangingPunct="1"/>
            <a:endParaRPr lang="en-US" altLang="en-US" sz="1765" dirty="0">
              <a:latin typeface="Arial" panose="020B0604020202020204" pitchFamily="34" charset="0"/>
            </a:endParaRPr>
          </a:p>
        </p:txBody>
      </p:sp>
      <p:sp>
        <p:nvSpPr>
          <p:cNvPr id="40964" name="Text Box 18"/>
          <p:cNvSpPr txBox="1"/>
          <p:nvPr/>
        </p:nvSpPr>
        <p:spPr>
          <a:xfrm>
            <a:off x="347980" y="1001395"/>
            <a:ext cx="4829175" cy="1212850"/>
          </a:xfrm>
          <a:prstGeom prst="rect">
            <a:avLst/>
          </a:prstGeom>
          <a:noFill/>
          <a:ln w="9525">
            <a:noFill/>
          </a:ln>
        </p:spPr>
        <p:txBody>
          <a:bodyPr wrap="square">
            <a:spAutoFit/>
          </a:bodyPr>
          <a:p>
            <a:pPr eaLnBrk="1" hangingPunct="1"/>
            <a:r>
              <a:rPr lang="en-US" altLang="en-US" sz="2425" b="1" dirty="0">
                <a:solidFill>
                  <a:srgbClr val="FF00FF"/>
                </a:solidFill>
                <a:latin typeface="Times New Roman" panose="02020603050405020304" pitchFamily="18" charset="0"/>
              </a:rPr>
              <a:t>III. </a:t>
            </a:r>
            <a:r>
              <a:rPr lang="en-US" altLang="en-US" sz="2425" b="1" u="sng" dirty="0">
                <a:solidFill>
                  <a:srgbClr val="FF00FF"/>
                </a:solidFill>
                <a:latin typeface="Times New Roman" panose="02020603050405020304" pitchFamily="18" charset="0"/>
              </a:rPr>
              <a:t>Bảo quản các loại phân bón thông thường</a:t>
            </a:r>
            <a:endParaRPr lang="en-US" altLang="en-US" sz="2425" dirty="0">
              <a:solidFill>
                <a:srgbClr val="FF00FF"/>
              </a:solidFill>
              <a:latin typeface="Times New Roman" panose="02020603050405020304" pitchFamily="18" charset="0"/>
            </a:endParaRPr>
          </a:p>
          <a:p>
            <a:pPr eaLnBrk="1" hangingPunct="1"/>
            <a:endParaRPr lang="en-US" altLang="en-US" sz="2425" dirty="0">
              <a:latin typeface="Times New Roman" panose="02020603050405020304" pitchFamily="18" charset="0"/>
            </a:endParaRPr>
          </a:p>
        </p:txBody>
      </p:sp>
      <p:sp>
        <p:nvSpPr>
          <p:cNvPr id="55315" name="Text Box 19"/>
          <p:cNvSpPr txBox="1"/>
          <p:nvPr/>
        </p:nvSpPr>
        <p:spPr>
          <a:xfrm>
            <a:off x="5541104" y="4675799"/>
            <a:ext cx="4889290" cy="838835"/>
          </a:xfrm>
          <a:prstGeom prst="rect">
            <a:avLst/>
          </a:prstGeom>
          <a:noFill/>
          <a:ln w="9525">
            <a:noFill/>
          </a:ln>
        </p:spPr>
        <p:txBody>
          <a:bodyPr>
            <a:spAutoFit/>
          </a:bodyPr>
          <a:p>
            <a:pPr eaLnBrk="1" hangingPunct="1"/>
            <a:r>
              <a:rPr lang="en-US" altLang="en-US" sz="2425" b="1" dirty="0">
                <a:solidFill>
                  <a:schemeClr val="accent2"/>
                </a:solidFill>
                <a:latin typeface="Times New Roman" panose="02020603050405020304" pitchFamily="18" charset="0"/>
              </a:rPr>
              <a:t>Tại sao thường dùng bùn ao trát kín bên ngoài?</a:t>
            </a:r>
            <a:endParaRPr lang="en-US" altLang="en-US" sz="2425" b="1" dirty="0">
              <a:solidFill>
                <a:schemeClr val="accent2"/>
              </a:solidFill>
              <a:latin typeface="Times New Roman" panose="02020603050405020304" pitchFamily="18" charset="0"/>
            </a:endParaRPr>
          </a:p>
        </p:txBody>
      </p:sp>
      <p:sp>
        <p:nvSpPr>
          <p:cNvPr id="55316" name="Text Box 20"/>
          <p:cNvSpPr txBox="1"/>
          <p:nvPr/>
        </p:nvSpPr>
        <p:spPr>
          <a:xfrm>
            <a:off x="5625100" y="5599759"/>
            <a:ext cx="4703798" cy="1960245"/>
          </a:xfrm>
          <a:prstGeom prst="rect">
            <a:avLst/>
          </a:prstGeom>
          <a:noFill/>
          <a:ln w="9525">
            <a:noFill/>
          </a:ln>
        </p:spPr>
        <p:txBody>
          <a:bodyPr>
            <a:spAutoFit/>
          </a:bodyPr>
          <a:p>
            <a:pPr eaLnBrk="1" hangingPunct="1">
              <a:spcBef>
                <a:spcPct val="50000"/>
              </a:spcBef>
            </a:pPr>
            <a:r>
              <a:rPr lang="en-US" altLang="en-US" sz="2425" dirty="0">
                <a:latin typeface="Times New Roman" panose="02020603050405020304" pitchFamily="18" charset="0"/>
              </a:rPr>
              <a:t>Tạo điều kiện cho vi sinh vật phân giải phân hoạt động, hạn chế đạm bay hơi và giữ vệ sinh môi trường, đảm bảo được chất lượng phân bón khi thời tiết thay đổi.</a:t>
            </a:r>
            <a:endParaRPr lang="en-US" altLang="en-US" sz="2425" dirty="0">
              <a:latin typeface="Times New Roman" panose="02020603050405020304" pitchFamily="18" charset="0"/>
            </a:endParaRPr>
          </a:p>
        </p:txBody>
      </p:sp>
      <p:pic>
        <p:nvPicPr>
          <p:cNvPr id="55317" name="Picture 21" descr="phan-vi-sinh-tu-vo-ca-phe">
            <a:hlinkClick r:id="rId2"/>
          </p:cNvPr>
          <p:cNvPicPr>
            <a:picLocks noChangeAspect="1"/>
          </p:cNvPicPr>
          <p:nvPr/>
        </p:nvPicPr>
        <p:blipFill>
          <a:blip r:embed="rId3"/>
          <a:stretch>
            <a:fillRect/>
          </a:stretch>
        </p:blipFill>
        <p:spPr>
          <a:xfrm>
            <a:off x="5877090" y="1147951"/>
            <a:ext cx="4115823" cy="2939874"/>
          </a:xfrm>
          <a:prstGeom prst="rect">
            <a:avLst/>
          </a:prstGeom>
          <a:noFill/>
          <a:ln w="9525">
            <a:noFill/>
          </a:ln>
        </p:spPr>
      </p:pic>
      <p:sp>
        <p:nvSpPr>
          <p:cNvPr id="55318" name="Text Box 22"/>
          <p:cNvSpPr txBox="1"/>
          <p:nvPr/>
        </p:nvSpPr>
        <p:spPr>
          <a:xfrm>
            <a:off x="7053039" y="4171821"/>
            <a:ext cx="2687884" cy="464820"/>
          </a:xfrm>
          <a:prstGeom prst="rect">
            <a:avLst/>
          </a:prstGeom>
          <a:noFill/>
          <a:ln w="9525">
            <a:noFill/>
          </a:ln>
        </p:spPr>
        <p:txBody>
          <a:bodyPr>
            <a:spAutoFit/>
          </a:bodyPr>
          <a:p>
            <a:pPr eaLnBrk="1" hangingPunct="1">
              <a:spcBef>
                <a:spcPct val="50000"/>
              </a:spcBef>
            </a:pPr>
            <a:r>
              <a:rPr lang="en-US" altLang="en-US" sz="2425" dirty="0">
                <a:latin typeface="Times New Roman" panose="02020603050405020304" pitchFamily="18" charset="0"/>
              </a:rPr>
              <a:t>Ủ thành đống</a:t>
            </a:r>
            <a:endParaRPr lang="en-US" altLang="en-US" sz="2425" dirty="0">
              <a:latin typeface="Times New Roman" panose="02020603050405020304" pitchFamily="18" charset="0"/>
            </a:endParaRPr>
          </a:p>
        </p:txBody>
      </p:sp>
      <p:sp>
        <p:nvSpPr>
          <p:cNvPr id="10" name="Text Box 10"/>
          <p:cNvSpPr txBox="1"/>
          <p:nvPr/>
        </p:nvSpPr>
        <p:spPr>
          <a:xfrm>
            <a:off x="514938" y="2331809"/>
            <a:ext cx="4535805" cy="3268345"/>
          </a:xfrm>
          <a:prstGeom prst="rect">
            <a:avLst/>
          </a:prstGeom>
          <a:noFill/>
          <a:ln w="9525">
            <a:noFill/>
          </a:ln>
        </p:spPr>
        <p:txBody>
          <a:bodyPr>
            <a:spAutoFit/>
          </a:bodyPr>
          <a:p>
            <a:pPr eaLnBrk="1" hangingPunct="1"/>
            <a:r>
              <a:rPr lang="en-US" altLang="en-US" sz="2425" dirty="0">
                <a:latin typeface="Times New Roman" panose="02020603050405020304" pitchFamily="18" charset="0"/>
              </a:rPr>
              <a:t>- </a:t>
            </a:r>
            <a:r>
              <a:rPr lang="en-US" altLang="en-US" sz="2425" dirty="0">
                <a:latin typeface="Times New Roman" panose="02020603050405020304" pitchFamily="18" charset="0"/>
                <a:sym typeface="+mn-ea"/>
              </a:rPr>
              <a:t>Phân hóa học: </a:t>
            </a:r>
            <a:endParaRPr lang="en-US" altLang="en-US" sz="2425" dirty="0">
              <a:latin typeface="Times New Roman" panose="02020603050405020304" pitchFamily="18" charset="0"/>
            </a:endParaRPr>
          </a:p>
          <a:p>
            <a:pPr eaLnBrk="1" hangingPunct="1"/>
            <a:r>
              <a:rPr lang="en-US" altLang="en-US" sz="2425" dirty="0">
                <a:latin typeface="Times New Roman" panose="02020603050405020304" pitchFamily="18" charset="0"/>
                <a:sym typeface="+mn-ea"/>
              </a:rPr>
              <a:t>+ Đựng trong chum, vại sành đậy kín, bao nilon.</a:t>
            </a:r>
            <a:endParaRPr lang="en-US" altLang="en-US" sz="2425" dirty="0">
              <a:latin typeface="Times New Roman" panose="02020603050405020304" pitchFamily="18" charset="0"/>
            </a:endParaRPr>
          </a:p>
          <a:p>
            <a:pPr eaLnBrk="1" hangingPunct="1"/>
            <a:r>
              <a:rPr lang="en-US" altLang="en-US" sz="2425" dirty="0">
                <a:latin typeface="Times New Roman" panose="02020603050405020304" pitchFamily="18" charset="0"/>
                <a:sym typeface="+mn-ea"/>
              </a:rPr>
              <a:t>+ Để ở nơi khô ráo, thoáng mát.</a:t>
            </a:r>
            <a:endParaRPr lang="en-US" altLang="en-US" sz="2425" dirty="0">
              <a:latin typeface="Times New Roman" panose="02020603050405020304" pitchFamily="18" charset="0"/>
            </a:endParaRPr>
          </a:p>
          <a:p>
            <a:pPr eaLnBrk="1" hangingPunct="1"/>
            <a:r>
              <a:rPr lang="en-US" altLang="en-US" sz="2425" dirty="0">
                <a:latin typeface="Times New Roman" panose="02020603050405020304" pitchFamily="18" charset="0"/>
                <a:sym typeface="+mn-ea"/>
              </a:rPr>
              <a:t>+ Không để lẫn lộn các loại phân bón với nhau</a:t>
            </a:r>
            <a:endParaRPr lang="en-US" altLang="en-US" sz="2425" dirty="0">
              <a:latin typeface="Times New Roman" panose="02020603050405020304" pitchFamily="18" charset="0"/>
            </a:endParaRPr>
          </a:p>
          <a:p>
            <a:pPr eaLnBrk="1" hangingPunct="1">
              <a:spcBef>
                <a:spcPct val="50000"/>
              </a:spcBef>
            </a:pPr>
            <a:r>
              <a:rPr lang="vi-VN" altLang="en-US" sz="2425" dirty="0">
                <a:latin typeface="Times New Roman" panose="02020603050405020304" pitchFamily="18" charset="0"/>
              </a:rPr>
              <a:t>- </a:t>
            </a:r>
            <a:r>
              <a:rPr lang="en-US" altLang="en-US" sz="2425" dirty="0">
                <a:latin typeface="Times New Roman" panose="02020603050405020304" pitchFamily="18" charset="0"/>
              </a:rPr>
              <a:t>Phân chuồng: Ủ thành đống, dùng bùn ao trát kín bên ngoài </a:t>
            </a:r>
            <a:endParaRPr lang="en-US" altLang="en-US" sz="2425" dirty="0">
              <a:latin typeface="Times New Roman" panose="02020603050405020304" pitchFamily="18" charset="0"/>
            </a:endParaRPr>
          </a:p>
        </p:txBody>
      </p:sp>
      <p:sp>
        <p:nvSpPr>
          <p:cNvPr id="37899" name="Text Box 24" descr="Parchment"/>
          <p:cNvSpPr txBox="1"/>
          <p:nvPr/>
        </p:nvSpPr>
        <p:spPr>
          <a:xfrm>
            <a:off x="2788920" y="164465"/>
            <a:ext cx="6144895" cy="521970"/>
          </a:xfrm>
          <a:prstGeom prst="rect">
            <a:avLst/>
          </a:prstGeom>
          <a:blipFill rotWithShape="1">
            <a:blip r:embed="rId4"/>
          </a:blipFill>
          <a:ln w="9525">
            <a:noFill/>
          </a:ln>
        </p:spPr>
        <p:txBody>
          <a:bodyPr wrap="square">
            <a:spAutoFit/>
          </a:bodyPr>
          <a:p>
            <a:pPr eaLnBrk="1" hangingPunct="1"/>
            <a:r>
              <a:rPr lang="en-US" altLang="en-US" sz="2800" b="1" dirty="0">
                <a:solidFill>
                  <a:srgbClr val="FF0066"/>
                </a:solidFill>
                <a:latin typeface="Times New Roman" panose="02020603050405020304" pitchFamily="18" charset="0"/>
              </a:rPr>
              <a:t>B</a:t>
            </a:r>
            <a:r>
              <a:rPr lang="vi-VN" altLang="en-US" sz="2800" b="1" dirty="0">
                <a:solidFill>
                  <a:srgbClr val="FF0066"/>
                </a:solidFill>
                <a:latin typeface="Times New Roman" panose="02020603050405020304" pitchFamily="18" charset="0"/>
              </a:rPr>
              <a:t>ÀI 9: CHỦ ĐỀ PHÂN BÓN</a:t>
            </a:r>
            <a:endParaRPr lang="vi-VN" altLang="en-US" sz="2800" b="1" dirty="0">
              <a:solidFill>
                <a:srgbClr val="FF0066"/>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317"/>
                                        </p:tgtEl>
                                        <p:attrNameLst>
                                          <p:attrName>style.visibility</p:attrName>
                                        </p:attrNameLst>
                                      </p:cBhvr>
                                      <p:to>
                                        <p:strVal val="visible"/>
                                      </p:to>
                                    </p:set>
                                    <p:animEffect transition="in" filter="blinds(horizontal)">
                                      <p:cBhvr>
                                        <p:cTn id="7" dur="500"/>
                                        <p:tgtEl>
                                          <p:spTgt spid="553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5318"/>
                                        </p:tgtEl>
                                        <p:attrNameLst>
                                          <p:attrName>style.visibility</p:attrName>
                                        </p:attrNameLst>
                                      </p:cBhvr>
                                      <p:to>
                                        <p:strVal val="visible"/>
                                      </p:to>
                                    </p:set>
                                    <p:animEffect transition="in" filter="blinds(horizontal)">
                                      <p:cBhvr>
                                        <p:cTn id="12" dur="500"/>
                                        <p:tgtEl>
                                          <p:spTgt spid="5531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5315"/>
                                        </p:tgtEl>
                                        <p:attrNameLst>
                                          <p:attrName>style.visibility</p:attrName>
                                        </p:attrNameLst>
                                      </p:cBhvr>
                                      <p:to>
                                        <p:strVal val="visible"/>
                                      </p:to>
                                    </p:set>
                                    <p:animEffect transition="in" filter="box(in)">
                                      <p:cBhvr>
                                        <p:cTn id="17" dur="500"/>
                                        <p:tgtEl>
                                          <p:spTgt spid="553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5316"/>
                                        </p:tgtEl>
                                        <p:attrNameLst>
                                          <p:attrName>style.visibility</p:attrName>
                                        </p:attrNameLst>
                                      </p:cBhvr>
                                      <p:to>
                                        <p:strVal val="visible"/>
                                      </p:to>
                                    </p:set>
                                    <p:animEffect transition="in" filter="blinds(horizontal)">
                                      <p:cBhvr>
                                        <p:cTn id="22" dur="500"/>
                                        <p:tgtEl>
                                          <p:spTgt spid="553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5" grpId="0"/>
      <p:bldP spid="55316" grpId="0"/>
      <p:bldP spid="5531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6" name="Picture 3" descr="biogas7"/>
          <p:cNvPicPr>
            <a:picLocks noChangeAspect="1"/>
          </p:cNvPicPr>
          <p:nvPr/>
        </p:nvPicPr>
        <p:blipFill>
          <a:blip r:embed="rId1"/>
          <a:stretch>
            <a:fillRect/>
          </a:stretch>
        </p:blipFill>
        <p:spPr>
          <a:xfrm>
            <a:off x="4967129" y="1620430"/>
            <a:ext cx="5220026" cy="4091324"/>
          </a:xfrm>
          <a:prstGeom prst="rect">
            <a:avLst/>
          </a:prstGeom>
          <a:noFill/>
          <a:ln w="9525">
            <a:noFill/>
          </a:ln>
        </p:spPr>
      </p:pic>
      <p:pic>
        <p:nvPicPr>
          <p:cNvPr id="41987" name="Picture 4" descr="Mô hình hầm Biogas vacina cải tiến. Ảnh: kinhtenongthon.com.vn"/>
          <p:cNvPicPr>
            <a:picLocks noChangeAspect="1"/>
          </p:cNvPicPr>
          <p:nvPr/>
        </p:nvPicPr>
        <p:blipFill>
          <a:blip r:embed="rId2"/>
          <a:stretch>
            <a:fillRect/>
          </a:stretch>
        </p:blipFill>
        <p:spPr>
          <a:xfrm>
            <a:off x="305329" y="1595931"/>
            <a:ext cx="4600553" cy="4115823"/>
          </a:xfrm>
          <a:prstGeom prst="rect">
            <a:avLst/>
          </a:prstGeom>
          <a:noFill/>
          <a:ln w="9525">
            <a:noFill/>
          </a:ln>
        </p:spPr>
      </p:pic>
      <p:sp>
        <p:nvSpPr>
          <p:cNvPr id="41988" name="Text Box 5"/>
          <p:cNvSpPr txBox="1"/>
          <p:nvPr/>
        </p:nvSpPr>
        <p:spPr>
          <a:xfrm>
            <a:off x="4001170" y="923960"/>
            <a:ext cx="2519892" cy="499110"/>
          </a:xfrm>
          <a:prstGeom prst="rect">
            <a:avLst/>
          </a:prstGeom>
          <a:noFill/>
          <a:ln w="9525">
            <a:noFill/>
          </a:ln>
        </p:spPr>
        <p:txBody>
          <a:bodyPr>
            <a:spAutoFit/>
          </a:bodyPr>
          <a:p>
            <a:pPr eaLnBrk="1" hangingPunct="1">
              <a:spcBef>
                <a:spcPct val="50000"/>
              </a:spcBef>
            </a:pPr>
            <a:r>
              <a:rPr lang="en-US" altLang="en-US" sz="2645" b="1" dirty="0">
                <a:solidFill>
                  <a:srgbClr val="0000FF"/>
                </a:solidFill>
                <a:latin typeface="Times New Roman" panose="02020603050405020304" pitchFamily="18" charset="0"/>
              </a:rPr>
              <a:t>Mô hình Bioga</a:t>
            </a:r>
            <a:endParaRPr lang="en-US" altLang="en-US" sz="2645" b="1" dirty="0">
              <a:solidFill>
                <a:srgbClr val="0000FF"/>
              </a:solidFill>
              <a:latin typeface="Times New Roman" panose="02020603050405020304" pitchFamily="18" charset="0"/>
            </a:endParaRPr>
          </a:p>
        </p:txBody>
      </p:sp>
      <p:sp>
        <p:nvSpPr>
          <p:cNvPr id="37899" name="Text Box 24" descr="Parchment"/>
          <p:cNvSpPr txBox="1"/>
          <p:nvPr/>
        </p:nvSpPr>
        <p:spPr>
          <a:xfrm>
            <a:off x="2788920" y="164465"/>
            <a:ext cx="6144895" cy="521970"/>
          </a:xfrm>
          <a:prstGeom prst="rect">
            <a:avLst/>
          </a:prstGeom>
          <a:blipFill rotWithShape="1">
            <a:blip r:embed="rId3"/>
          </a:blipFill>
          <a:ln w="9525">
            <a:noFill/>
          </a:ln>
        </p:spPr>
        <p:txBody>
          <a:bodyPr wrap="square">
            <a:spAutoFit/>
          </a:bodyPr>
          <a:p>
            <a:pPr eaLnBrk="1" hangingPunct="1"/>
            <a:r>
              <a:rPr lang="en-US" altLang="en-US" sz="2800" b="1" dirty="0">
                <a:solidFill>
                  <a:srgbClr val="FF0066"/>
                </a:solidFill>
                <a:latin typeface="Times New Roman" panose="02020603050405020304" pitchFamily="18" charset="0"/>
              </a:rPr>
              <a:t>B</a:t>
            </a:r>
            <a:r>
              <a:rPr lang="vi-VN" altLang="en-US" sz="2800" b="1" dirty="0">
                <a:solidFill>
                  <a:srgbClr val="FF0066"/>
                </a:solidFill>
                <a:latin typeface="Times New Roman" panose="02020603050405020304" pitchFamily="18" charset="0"/>
              </a:rPr>
              <a:t>ÀI 9: CHỦ ĐỀ PHÂN BÓN</a:t>
            </a:r>
            <a:endParaRPr lang="vi-VN" altLang="en-US" sz="2800" b="1" dirty="0">
              <a:solidFill>
                <a:srgbClr val="FF0066"/>
              </a:solidFill>
              <a:latin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1" name="Rectangle 13"/>
          <p:cNvSpPr/>
          <p:nvPr/>
        </p:nvSpPr>
        <p:spPr>
          <a:xfrm>
            <a:off x="473322" y="923960"/>
            <a:ext cx="7391682" cy="839964"/>
          </a:xfrm>
          <a:prstGeom prst="rect">
            <a:avLst/>
          </a:prstGeom>
          <a:noFill/>
          <a:ln w="9525">
            <a:noFill/>
          </a:ln>
        </p:spPr>
        <p:txBody>
          <a:bodyPr/>
          <a:p>
            <a:pPr eaLnBrk="1" hangingPunct="1">
              <a:spcBef>
                <a:spcPct val="20000"/>
              </a:spcBef>
            </a:pPr>
            <a:r>
              <a:rPr lang="en-US" altLang="en-US" sz="2645" b="1" i="1" dirty="0">
                <a:solidFill>
                  <a:srgbClr val="FF0000"/>
                </a:solidFill>
                <a:latin typeface="Times New Roman" panose="02020603050405020304" pitchFamily="18" charset="0"/>
                <a:cs typeface="Times New Roman" panose="02020603050405020304" pitchFamily="18" charset="0"/>
              </a:rPr>
              <a:t>    Em hãy xác định cách bón phân ở các hình sau:</a:t>
            </a:r>
            <a:endParaRPr lang="en-US" altLang="en-US" sz="2645" b="1" i="1" u="sng" dirty="0">
              <a:solidFill>
                <a:srgbClr val="FF0000"/>
              </a:solidFill>
              <a:latin typeface="Times New Roman" panose="02020603050405020304" pitchFamily="18" charset="0"/>
              <a:ea typeface="Times New Roman" panose="02020603050405020304" pitchFamily="18" charset="0"/>
            </a:endParaRPr>
          </a:p>
        </p:txBody>
      </p:sp>
      <p:sp>
        <p:nvSpPr>
          <p:cNvPr id="43012" name="Line 15"/>
          <p:cNvSpPr/>
          <p:nvPr/>
        </p:nvSpPr>
        <p:spPr>
          <a:xfrm>
            <a:off x="6605058" y="1427939"/>
            <a:ext cx="0" cy="0"/>
          </a:xfrm>
          <a:prstGeom prst="line">
            <a:avLst/>
          </a:prstGeom>
          <a:ln w="9525" cap="flat" cmpd="sng">
            <a:solidFill>
              <a:schemeClr val="tx1"/>
            </a:solidFill>
            <a:prstDash val="solid"/>
            <a:headEnd type="none" w="med" len="med"/>
            <a:tailEnd type="none" w="med" len="med"/>
          </a:ln>
        </p:spPr>
      </p:sp>
      <p:pic>
        <p:nvPicPr>
          <p:cNvPr id="43013" name="Picture 9"/>
          <p:cNvPicPr>
            <a:picLocks noChangeAspect="1"/>
          </p:cNvPicPr>
          <p:nvPr/>
        </p:nvPicPr>
        <p:blipFill>
          <a:blip r:embed="rId1"/>
          <a:stretch>
            <a:fillRect/>
          </a:stretch>
        </p:blipFill>
        <p:spPr>
          <a:xfrm>
            <a:off x="403325" y="1370192"/>
            <a:ext cx="4703798" cy="2946873"/>
          </a:xfrm>
          <a:prstGeom prst="rect">
            <a:avLst/>
          </a:prstGeom>
          <a:noFill/>
          <a:ln w="9525">
            <a:noFill/>
          </a:ln>
        </p:spPr>
      </p:pic>
      <p:pic>
        <p:nvPicPr>
          <p:cNvPr id="43014" name="Picture 18" descr="http://www.phanbonvietnam.com.vn/images/news_remote/2014/09/18/manu_09_53/vifash_10-41-50nhngo.jpg"/>
          <p:cNvPicPr>
            <a:picLocks noChangeAspect="1"/>
          </p:cNvPicPr>
          <p:nvPr/>
        </p:nvPicPr>
        <p:blipFill>
          <a:blip r:embed="rId2"/>
          <a:stretch>
            <a:fillRect/>
          </a:stretch>
        </p:blipFill>
        <p:spPr>
          <a:xfrm>
            <a:off x="389326" y="4199819"/>
            <a:ext cx="4955787" cy="3275859"/>
          </a:xfrm>
          <a:prstGeom prst="rect">
            <a:avLst/>
          </a:prstGeom>
          <a:noFill/>
          <a:ln w="9525">
            <a:noFill/>
          </a:ln>
        </p:spPr>
      </p:pic>
      <p:pic>
        <p:nvPicPr>
          <p:cNvPr id="43015" name="Picture 20" descr="http://images.motthegioi.vn/uploaded/phamvanvu/2014_07_17/17-7_cacbon%20hydrat.4jpg_ivfe.jpg?width=600"/>
          <p:cNvPicPr>
            <a:picLocks noChangeAspect="1"/>
          </p:cNvPicPr>
          <p:nvPr/>
        </p:nvPicPr>
        <p:blipFill>
          <a:blip r:embed="rId3"/>
          <a:stretch>
            <a:fillRect/>
          </a:stretch>
        </p:blipFill>
        <p:spPr>
          <a:xfrm>
            <a:off x="5345113" y="4199819"/>
            <a:ext cx="4871791" cy="3223361"/>
          </a:xfrm>
          <a:prstGeom prst="rect">
            <a:avLst/>
          </a:prstGeom>
          <a:noFill/>
          <a:ln w="9525">
            <a:noFill/>
          </a:ln>
        </p:spPr>
      </p:pic>
      <p:sp>
        <p:nvSpPr>
          <p:cNvPr id="43016" name="TextBox 2"/>
          <p:cNvSpPr txBox="1"/>
          <p:nvPr/>
        </p:nvSpPr>
        <p:spPr>
          <a:xfrm>
            <a:off x="3803429" y="1427939"/>
            <a:ext cx="662305" cy="499110"/>
          </a:xfrm>
          <a:prstGeom prst="rect">
            <a:avLst/>
          </a:prstGeom>
          <a:solidFill>
            <a:srgbClr val="FD8DF0"/>
          </a:solidFill>
          <a:ln w="9525" cap="flat" cmpd="sng">
            <a:solidFill>
              <a:srgbClr val="0000CC"/>
            </a:solidFill>
            <a:prstDash val="solid"/>
            <a:miter/>
            <a:headEnd type="none" w="med" len="med"/>
            <a:tailEnd type="none" w="med" len="med"/>
          </a:ln>
        </p:spPr>
        <p:txBody>
          <a:bodyPr wrap="none">
            <a:spAutoFit/>
          </a:bodyPr>
          <a:p>
            <a:pPr eaLnBrk="1" hangingPunct="1"/>
            <a:r>
              <a:rPr lang="en-US" altLang="en-US" sz="1765" dirty="0">
                <a:latin typeface="Arial" panose="020B0604020202020204" pitchFamily="34" charset="0"/>
              </a:rPr>
              <a:t> </a:t>
            </a:r>
            <a:r>
              <a:rPr lang="en-US" altLang="en-US" sz="2645" b="1" dirty="0">
                <a:latin typeface="Arial" panose="020B0604020202020204" pitchFamily="34" charset="0"/>
              </a:rPr>
              <a:t>A  </a:t>
            </a:r>
            <a:endParaRPr lang="en-US" altLang="en-US" sz="2645" b="1" dirty="0">
              <a:latin typeface="Arial" panose="020B0604020202020204" pitchFamily="34" charset="0"/>
            </a:endParaRPr>
          </a:p>
        </p:txBody>
      </p:sp>
      <p:sp>
        <p:nvSpPr>
          <p:cNvPr id="43017" name="TextBox 19"/>
          <p:cNvSpPr txBox="1"/>
          <p:nvPr/>
        </p:nvSpPr>
        <p:spPr>
          <a:xfrm>
            <a:off x="9263195" y="4367812"/>
            <a:ext cx="581660" cy="499110"/>
          </a:xfrm>
          <a:prstGeom prst="rect">
            <a:avLst/>
          </a:prstGeom>
          <a:solidFill>
            <a:srgbClr val="FD8DF0"/>
          </a:solidFill>
          <a:ln w="9525" cap="flat" cmpd="sng">
            <a:solidFill>
              <a:srgbClr val="0000CC"/>
            </a:solidFill>
            <a:prstDash val="solid"/>
            <a:miter/>
            <a:headEnd type="none" w="med" len="med"/>
            <a:tailEnd type="none" w="med" len="med"/>
          </a:ln>
        </p:spPr>
        <p:txBody>
          <a:bodyPr wrap="none">
            <a:spAutoFit/>
          </a:bodyPr>
          <a:p>
            <a:pPr eaLnBrk="1" hangingPunct="1"/>
            <a:r>
              <a:rPr lang="en-US" altLang="en-US" sz="1765" dirty="0">
                <a:latin typeface="Arial" panose="020B0604020202020204" pitchFamily="34" charset="0"/>
              </a:rPr>
              <a:t> </a:t>
            </a:r>
            <a:r>
              <a:rPr lang="en-US" altLang="en-US" sz="2645" b="1" dirty="0">
                <a:latin typeface="Arial" panose="020B0604020202020204" pitchFamily="34" charset="0"/>
              </a:rPr>
              <a:t>D </a:t>
            </a:r>
            <a:endParaRPr lang="en-US" altLang="en-US" sz="2645" b="1" dirty="0">
              <a:latin typeface="Arial" panose="020B0604020202020204" pitchFamily="34" charset="0"/>
            </a:endParaRPr>
          </a:p>
        </p:txBody>
      </p:sp>
      <p:sp>
        <p:nvSpPr>
          <p:cNvPr id="43018" name="TextBox 21"/>
          <p:cNvSpPr txBox="1"/>
          <p:nvPr/>
        </p:nvSpPr>
        <p:spPr>
          <a:xfrm>
            <a:off x="3917174" y="4367812"/>
            <a:ext cx="675005" cy="499110"/>
          </a:xfrm>
          <a:prstGeom prst="rect">
            <a:avLst/>
          </a:prstGeom>
          <a:solidFill>
            <a:srgbClr val="FD8DF0"/>
          </a:solidFill>
          <a:ln w="9525" cap="flat" cmpd="sng">
            <a:solidFill>
              <a:srgbClr val="0000CC"/>
            </a:solidFill>
            <a:prstDash val="solid"/>
            <a:miter/>
            <a:headEnd type="none" w="med" len="med"/>
            <a:tailEnd type="none" w="med" len="med"/>
          </a:ln>
        </p:spPr>
        <p:txBody>
          <a:bodyPr wrap="none">
            <a:spAutoFit/>
          </a:bodyPr>
          <a:p>
            <a:pPr eaLnBrk="1" hangingPunct="1"/>
            <a:r>
              <a:rPr lang="en-US" altLang="en-US" sz="1765" dirty="0">
                <a:latin typeface="Arial" panose="020B0604020202020204" pitchFamily="34" charset="0"/>
              </a:rPr>
              <a:t> </a:t>
            </a:r>
            <a:r>
              <a:rPr lang="en-US" altLang="en-US" sz="2645" b="1" dirty="0">
                <a:latin typeface="Arial" panose="020B0604020202020204" pitchFamily="34" charset="0"/>
              </a:rPr>
              <a:t>C  </a:t>
            </a:r>
            <a:endParaRPr lang="en-US" altLang="en-US" sz="2645" b="1" dirty="0">
              <a:latin typeface="Arial" panose="020B0604020202020204" pitchFamily="34" charset="0"/>
            </a:endParaRPr>
          </a:p>
        </p:txBody>
      </p:sp>
      <p:pic>
        <p:nvPicPr>
          <p:cNvPr id="43019" name="Picture 12" descr="lua2"/>
          <p:cNvPicPr>
            <a:picLocks noChangeAspect="1"/>
          </p:cNvPicPr>
          <p:nvPr/>
        </p:nvPicPr>
        <p:blipFill>
          <a:blip r:embed="rId4"/>
          <a:stretch>
            <a:fillRect/>
          </a:stretch>
        </p:blipFill>
        <p:spPr>
          <a:xfrm>
            <a:off x="5345113" y="1343942"/>
            <a:ext cx="4871791" cy="2939874"/>
          </a:xfrm>
          <a:prstGeom prst="rect">
            <a:avLst/>
          </a:prstGeom>
          <a:noFill/>
          <a:ln w="9525">
            <a:noFill/>
          </a:ln>
        </p:spPr>
      </p:pic>
      <p:sp>
        <p:nvSpPr>
          <p:cNvPr id="43020" name="TextBox 24"/>
          <p:cNvSpPr txBox="1"/>
          <p:nvPr/>
        </p:nvSpPr>
        <p:spPr>
          <a:xfrm>
            <a:off x="9208946" y="1427939"/>
            <a:ext cx="675005" cy="499110"/>
          </a:xfrm>
          <a:prstGeom prst="rect">
            <a:avLst/>
          </a:prstGeom>
          <a:solidFill>
            <a:srgbClr val="FD8DF0"/>
          </a:solidFill>
          <a:ln w="9525" cap="flat" cmpd="sng">
            <a:solidFill>
              <a:srgbClr val="0000CC"/>
            </a:solidFill>
            <a:prstDash val="solid"/>
            <a:miter/>
            <a:headEnd type="none" w="med" len="med"/>
            <a:tailEnd type="none" w="med" len="med"/>
          </a:ln>
        </p:spPr>
        <p:txBody>
          <a:bodyPr wrap="none">
            <a:spAutoFit/>
          </a:bodyPr>
          <a:p>
            <a:pPr eaLnBrk="1" hangingPunct="1"/>
            <a:r>
              <a:rPr lang="en-US" altLang="en-US" sz="1765" dirty="0">
                <a:latin typeface="Arial" panose="020B0604020202020204" pitchFamily="34" charset="0"/>
              </a:rPr>
              <a:t> </a:t>
            </a:r>
            <a:r>
              <a:rPr lang="en-US" altLang="en-US" sz="2645" b="1" dirty="0">
                <a:latin typeface="Arial" panose="020B0604020202020204" pitchFamily="34" charset="0"/>
              </a:rPr>
              <a:t>B  </a:t>
            </a:r>
            <a:endParaRPr lang="en-US" altLang="en-US" sz="2645" b="1" dirty="0">
              <a:latin typeface="Arial" panose="020B0604020202020204" pitchFamily="34" charset="0"/>
            </a:endParaRPr>
          </a:p>
        </p:txBody>
      </p:sp>
      <p:sp>
        <p:nvSpPr>
          <p:cNvPr id="14" name="Rectangle 35"/>
          <p:cNvSpPr>
            <a:spLocks noChangeArrowheads="1"/>
          </p:cNvSpPr>
          <p:nvPr/>
        </p:nvSpPr>
        <p:spPr bwMode="auto">
          <a:xfrm>
            <a:off x="6605058" y="6719711"/>
            <a:ext cx="3191863" cy="587975"/>
          </a:xfrm>
          <a:prstGeom prst="rect">
            <a:avLst/>
          </a:prstGeom>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525" b="1" i="0" u="none" strike="noStrike" kern="1200" cap="none" spc="0" normalizeH="0" baseline="0" noProof="0" dirty="0" err="1">
                <a:ln>
                  <a:noFill/>
                </a:ln>
                <a:solidFill>
                  <a:schemeClr val="dk1"/>
                </a:solidFill>
                <a:effectLst/>
                <a:uLnTx/>
                <a:uFillTx/>
                <a:latin typeface="+mn-lt"/>
                <a:ea typeface="+mn-ea"/>
                <a:cs typeface="+mn-cs"/>
              </a:rPr>
              <a:t>Bón</a:t>
            </a:r>
            <a:r>
              <a:rPr kumimoji="0" lang="en-US" altLang="en-US" sz="3525" b="1" i="0" u="none" strike="noStrike" kern="1200" cap="none" spc="0" normalizeH="0" baseline="0" noProof="0" dirty="0">
                <a:ln>
                  <a:noFill/>
                </a:ln>
                <a:solidFill>
                  <a:schemeClr val="dk1"/>
                </a:solidFill>
                <a:effectLst/>
                <a:uLnTx/>
                <a:uFillTx/>
                <a:latin typeface="+mn-lt"/>
                <a:ea typeface="+mn-ea"/>
                <a:cs typeface="+mn-cs"/>
              </a:rPr>
              <a:t> </a:t>
            </a:r>
            <a:r>
              <a:rPr kumimoji="0" lang="en-US" altLang="en-US" sz="3525" b="1" i="0" u="none" strike="noStrike" kern="1200" cap="none" spc="0" normalizeH="0" baseline="0" noProof="0" dirty="0" err="1">
                <a:ln>
                  <a:noFill/>
                </a:ln>
                <a:solidFill>
                  <a:schemeClr val="dk1"/>
                </a:solidFill>
                <a:effectLst/>
                <a:uLnTx/>
                <a:uFillTx/>
                <a:latin typeface="+mn-lt"/>
                <a:ea typeface="+mn-ea"/>
                <a:cs typeface="+mn-cs"/>
              </a:rPr>
              <a:t>theo</a:t>
            </a:r>
            <a:r>
              <a:rPr kumimoji="0" lang="en-US" altLang="en-US" sz="3525" b="1" i="0" u="none" strike="noStrike" kern="1200" cap="none" spc="0" normalizeH="0" baseline="0" noProof="0" dirty="0">
                <a:ln>
                  <a:noFill/>
                </a:ln>
                <a:solidFill>
                  <a:schemeClr val="dk1"/>
                </a:solidFill>
                <a:effectLst/>
                <a:uLnTx/>
                <a:uFillTx/>
                <a:latin typeface="+mn-lt"/>
                <a:ea typeface="+mn-ea"/>
                <a:cs typeface="+mn-cs"/>
              </a:rPr>
              <a:t> </a:t>
            </a:r>
            <a:r>
              <a:rPr kumimoji="0" lang="en-US" altLang="en-US" sz="3525" b="1" i="0" u="none" strike="noStrike" kern="1200" cap="none" spc="0" normalizeH="0" baseline="0" noProof="0" dirty="0" err="1">
                <a:ln>
                  <a:noFill/>
                </a:ln>
                <a:solidFill>
                  <a:schemeClr val="dk1"/>
                </a:solidFill>
                <a:effectLst/>
                <a:uLnTx/>
                <a:uFillTx/>
                <a:latin typeface="+mn-lt"/>
                <a:ea typeface="+mn-ea"/>
                <a:cs typeface="+mn-cs"/>
              </a:rPr>
              <a:t>hàng</a:t>
            </a:r>
            <a:endParaRPr kumimoji="0" lang="en-US" altLang="en-US" sz="3525" b="1" i="0" u="none" strike="noStrike" kern="1200" cap="none" spc="0" normalizeH="0" baseline="0" noProof="0" dirty="0">
              <a:ln>
                <a:noFill/>
              </a:ln>
              <a:solidFill>
                <a:schemeClr val="dk1"/>
              </a:solidFill>
              <a:effectLst/>
              <a:uLnTx/>
              <a:uFillTx/>
              <a:latin typeface="+mn-lt"/>
              <a:ea typeface="+mn-ea"/>
              <a:cs typeface="+mn-cs"/>
            </a:endParaRPr>
          </a:p>
        </p:txBody>
      </p:sp>
      <p:sp>
        <p:nvSpPr>
          <p:cNvPr id="15" name="Rectangle 34"/>
          <p:cNvSpPr>
            <a:spLocks noChangeArrowheads="1"/>
          </p:cNvSpPr>
          <p:nvPr/>
        </p:nvSpPr>
        <p:spPr bwMode="auto">
          <a:xfrm>
            <a:off x="1481279" y="6803708"/>
            <a:ext cx="3149865" cy="503978"/>
          </a:xfrm>
          <a:prstGeom prst="rect">
            <a:avLst/>
          </a:prstGeom>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525" b="1" i="0" u="none" strike="noStrike" kern="1200" cap="none" spc="0" normalizeH="0" baseline="0" noProof="0" dirty="0" err="1">
                <a:ln>
                  <a:noFill/>
                </a:ln>
                <a:solidFill>
                  <a:schemeClr val="dk1"/>
                </a:solidFill>
                <a:effectLst/>
                <a:uLnTx/>
                <a:uFillTx/>
                <a:latin typeface="+mn-lt"/>
                <a:ea typeface="+mn-ea"/>
                <a:cs typeface="+mn-cs"/>
              </a:rPr>
              <a:t>Bón</a:t>
            </a:r>
            <a:r>
              <a:rPr kumimoji="0" lang="en-US" altLang="en-US" sz="3525" b="1" i="0" u="none" strike="noStrike" kern="1200" cap="none" spc="0" normalizeH="0" baseline="0" noProof="0" dirty="0">
                <a:ln>
                  <a:noFill/>
                </a:ln>
                <a:solidFill>
                  <a:schemeClr val="dk1"/>
                </a:solidFill>
                <a:effectLst/>
                <a:uLnTx/>
                <a:uFillTx/>
                <a:latin typeface="+mn-lt"/>
                <a:ea typeface="+mn-ea"/>
                <a:cs typeface="+mn-cs"/>
              </a:rPr>
              <a:t> </a:t>
            </a:r>
            <a:r>
              <a:rPr kumimoji="0" lang="en-US" altLang="en-US" sz="3525" b="1" i="0" u="none" strike="noStrike" kern="1200" cap="none" spc="0" normalizeH="0" baseline="0" noProof="0" dirty="0" err="1">
                <a:ln>
                  <a:noFill/>
                </a:ln>
                <a:solidFill>
                  <a:schemeClr val="dk1"/>
                </a:solidFill>
                <a:effectLst/>
                <a:uLnTx/>
                <a:uFillTx/>
                <a:latin typeface="+mn-lt"/>
                <a:ea typeface="+mn-ea"/>
                <a:cs typeface="+mn-cs"/>
              </a:rPr>
              <a:t>theo</a:t>
            </a:r>
            <a:r>
              <a:rPr kumimoji="0" lang="en-US" altLang="en-US" sz="3525" b="1" i="0" u="none" strike="noStrike" kern="1200" cap="none" spc="0" normalizeH="0" baseline="0" noProof="0" dirty="0">
                <a:ln>
                  <a:noFill/>
                </a:ln>
                <a:solidFill>
                  <a:schemeClr val="dk1"/>
                </a:solidFill>
                <a:effectLst/>
                <a:uLnTx/>
                <a:uFillTx/>
                <a:latin typeface="+mn-lt"/>
                <a:ea typeface="+mn-ea"/>
                <a:cs typeface="+mn-cs"/>
              </a:rPr>
              <a:t> </a:t>
            </a:r>
            <a:r>
              <a:rPr kumimoji="0" lang="en-US" altLang="en-US" sz="3525" b="1" i="0" u="none" strike="noStrike" kern="1200" cap="none" spc="0" normalizeH="0" baseline="0" noProof="0" dirty="0" err="1">
                <a:ln>
                  <a:noFill/>
                </a:ln>
                <a:solidFill>
                  <a:schemeClr val="dk1"/>
                </a:solidFill>
                <a:effectLst/>
                <a:uLnTx/>
                <a:uFillTx/>
                <a:latin typeface="+mn-lt"/>
                <a:ea typeface="+mn-ea"/>
                <a:cs typeface="+mn-cs"/>
              </a:rPr>
              <a:t>hốc</a:t>
            </a:r>
            <a:endParaRPr kumimoji="0" lang="en-US" altLang="en-US" sz="3525" b="1" i="0" u="none" strike="noStrike" kern="1200" cap="none" spc="0" normalizeH="0" baseline="0" noProof="0" dirty="0">
              <a:ln>
                <a:noFill/>
              </a:ln>
              <a:solidFill>
                <a:schemeClr val="dk1"/>
              </a:solidFill>
              <a:effectLst/>
              <a:uLnTx/>
              <a:uFillTx/>
              <a:latin typeface="+mn-lt"/>
              <a:ea typeface="+mn-ea"/>
              <a:cs typeface="+mn-cs"/>
            </a:endParaRPr>
          </a:p>
        </p:txBody>
      </p:sp>
      <p:sp>
        <p:nvSpPr>
          <p:cNvPr id="16" name="Rectangle 36"/>
          <p:cNvSpPr>
            <a:spLocks noChangeArrowheads="1"/>
          </p:cNvSpPr>
          <p:nvPr/>
        </p:nvSpPr>
        <p:spPr bwMode="auto">
          <a:xfrm>
            <a:off x="6437066" y="3695841"/>
            <a:ext cx="2435895" cy="503978"/>
          </a:xfrm>
          <a:prstGeom prst="rect">
            <a:avLst/>
          </a:prstGeom>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525" b="1" i="0" u="none" strike="noStrike" kern="1200" cap="none" spc="0" normalizeH="0" baseline="0" noProof="0" dirty="0" err="1">
                <a:ln>
                  <a:noFill/>
                </a:ln>
                <a:solidFill>
                  <a:schemeClr val="dk1"/>
                </a:solidFill>
                <a:effectLst/>
                <a:uLnTx/>
                <a:uFillTx/>
                <a:latin typeface="+mn-lt"/>
                <a:ea typeface="+mn-ea"/>
                <a:cs typeface="+mn-cs"/>
              </a:rPr>
              <a:t>Bón</a:t>
            </a:r>
            <a:r>
              <a:rPr kumimoji="0" lang="en-US" altLang="en-US" sz="3525" b="1" i="0" u="none" strike="noStrike" kern="1200" cap="none" spc="0" normalizeH="0" baseline="0" noProof="0" dirty="0">
                <a:ln>
                  <a:noFill/>
                </a:ln>
                <a:solidFill>
                  <a:schemeClr val="dk1"/>
                </a:solidFill>
                <a:effectLst/>
                <a:uLnTx/>
                <a:uFillTx/>
                <a:latin typeface="+mn-lt"/>
                <a:ea typeface="+mn-ea"/>
                <a:cs typeface="+mn-cs"/>
              </a:rPr>
              <a:t> </a:t>
            </a:r>
            <a:r>
              <a:rPr kumimoji="0" lang="en-US" altLang="en-US" sz="3525" b="1" i="0" u="none" strike="noStrike" kern="1200" cap="none" spc="0" normalizeH="0" baseline="0" noProof="0" dirty="0" err="1">
                <a:ln>
                  <a:noFill/>
                </a:ln>
                <a:solidFill>
                  <a:schemeClr val="dk1"/>
                </a:solidFill>
                <a:effectLst/>
                <a:uLnTx/>
                <a:uFillTx/>
                <a:latin typeface="+mn-lt"/>
                <a:ea typeface="+mn-ea"/>
                <a:cs typeface="+mn-cs"/>
              </a:rPr>
              <a:t>vãi</a:t>
            </a:r>
            <a:endParaRPr kumimoji="0" lang="en-US" altLang="en-US" sz="3525" b="1" i="0" u="none" strike="noStrike" kern="1200" cap="none" spc="0" normalizeH="0" baseline="0" noProof="0" dirty="0">
              <a:ln>
                <a:noFill/>
              </a:ln>
              <a:solidFill>
                <a:schemeClr val="dk1"/>
              </a:solidFill>
              <a:effectLst/>
              <a:uLnTx/>
              <a:uFillTx/>
              <a:latin typeface="+mn-lt"/>
              <a:ea typeface="+mn-ea"/>
              <a:cs typeface="+mn-cs"/>
            </a:endParaRPr>
          </a:p>
        </p:txBody>
      </p:sp>
      <p:sp>
        <p:nvSpPr>
          <p:cNvPr id="17" name="Rectangle 37"/>
          <p:cNvSpPr>
            <a:spLocks noChangeArrowheads="1"/>
          </p:cNvSpPr>
          <p:nvPr/>
        </p:nvSpPr>
        <p:spPr bwMode="auto">
          <a:xfrm>
            <a:off x="1313286" y="3611845"/>
            <a:ext cx="2840128" cy="503978"/>
          </a:xfrm>
          <a:prstGeom prst="rect">
            <a:avLst/>
          </a:prstGeom>
        </p:spPr>
        <p:style>
          <a:lnRef idx="2">
            <a:schemeClr val="accent3"/>
          </a:lnRef>
          <a:fillRef idx="1">
            <a:schemeClr val="lt1"/>
          </a:fillRef>
          <a:effectRef idx="0">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525" b="1" i="0" u="none" strike="noStrike" kern="1200" cap="none" spc="0" normalizeH="0" baseline="0" noProof="0" dirty="0" err="1">
                <a:ln>
                  <a:noFill/>
                </a:ln>
                <a:solidFill>
                  <a:schemeClr val="tx1"/>
                </a:solidFill>
                <a:effectLst/>
                <a:uLnTx/>
                <a:uFillTx/>
                <a:latin typeface="+mn-lt"/>
                <a:ea typeface="+mn-ea"/>
                <a:cs typeface="+mn-cs"/>
              </a:rPr>
              <a:t>Phun</a:t>
            </a:r>
            <a:r>
              <a:rPr kumimoji="0" lang="en-US" altLang="en-US" sz="3525" b="1" i="0" u="none" strike="noStrike" kern="1200" cap="none" spc="0" normalizeH="0" baseline="0" noProof="0" dirty="0">
                <a:ln>
                  <a:noFill/>
                </a:ln>
                <a:solidFill>
                  <a:schemeClr val="tx1"/>
                </a:solidFill>
                <a:effectLst/>
                <a:uLnTx/>
                <a:uFillTx/>
                <a:latin typeface="+mn-lt"/>
                <a:ea typeface="+mn-ea"/>
                <a:cs typeface="+mn-cs"/>
              </a:rPr>
              <a:t> </a:t>
            </a:r>
            <a:r>
              <a:rPr kumimoji="0" lang="en-US" altLang="en-US" sz="3525" b="1" i="0" u="none" strike="noStrike" kern="1200" cap="none" spc="0" normalizeH="0" baseline="0" noProof="0" dirty="0" err="1">
                <a:ln>
                  <a:noFill/>
                </a:ln>
                <a:solidFill>
                  <a:schemeClr val="tx1"/>
                </a:solidFill>
                <a:effectLst/>
                <a:uLnTx/>
                <a:uFillTx/>
                <a:latin typeface="+mn-lt"/>
                <a:ea typeface="+mn-ea"/>
                <a:cs typeface="+mn-cs"/>
              </a:rPr>
              <a:t>trên</a:t>
            </a:r>
            <a:r>
              <a:rPr kumimoji="0" lang="en-US" altLang="en-US" sz="3525" b="1" i="0" u="none" strike="noStrike" kern="1200" cap="none" spc="0" normalizeH="0" baseline="0" noProof="0" dirty="0">
                <a:ln>
                  <a:noFill/>
                </a:ln>
                <a:solidFill>
                  <a:schemeClr val="tx1"/>
                </a:solidFill>
                <a:effectLst/>
                <a:uLnTx/>
                <a:uFillTx/>
                <a:latin typeface="+mn-lt"/>
                <a:ea typeface="+mn-ea"/>
                <a:cs typeface="+mn-cs"/>
              </a:rPr>
              <a:t> </a:t>
            </a:r>
            <a:r>
              <a:rPr kumimoji="0" lang="en-US" altLang="en-US" sz="3525" b="1" i="0" u="none" strike="noStrike" kern="1200" cap="none" spc="0" normalizeH="0" baseline="0" noProof="0" dirty="0" err="1">
                <a:ln>
                  <a:noFill/>
                </a:ln>
                <a:solidFill>
                  <a:schemeClr val="tx1"/>
                </a:solidFill>
                <a:effectLst/>
                <a:uLnTx/>
                <a:uFillTx/>
                <a:latin typeface="+mn-lt"/>
                <a:ea typeface="+mn-ea"/>
                <a:cs typeface="+mn-cs"/>
              </a:rPr>
              <a:t>lá</a:t>
            </a:r>
            <a:endParaRPr kumimoji="0" lang="en-US" altLang="en-US" sz="3525" b="1" i="0" u="none" strike="noStrike" kern="1200" cap="none" spc="0" normalizeH="0" baseline="0" noProof="0" dirty="0">
              <a:ln>
                <a:noFill/>
              </a:ln>
              <a:solidFill>
                <a:schemeClr val="tx1"/>
              </a:solidFill>
              <a:effectLst/>
              <a:uLnTx/>
              <a:uFillTx/>
              <a:latin typeface="+mn-lt"/>
              <a:ea typeface="+mn-ea"/>
              <a:cs typeface="+mn-cs"/>
            </a:endParaRPr>
          </a:p>
        </p:txBody>
      </p:sp>
      <p:sp>
        <p:nvSpPr>
          <p:cNvPr id="37899" name="Text Box 24" descr="Parchment"/>
          <p:cNvSpPr txBox="1"/>
          <p:nvPr/>
        </p:nvSpPr>
        <p:spPr>
          <a:xfrm>
            <a:off x="4484370" y="164465"/>
            <a:ext cx="2435860" cy="521970"/>
          </a:xfrm>
          <a:prstGeom prst="rect">
            <a:avLst/>
          </a:prstGeom>
          <a:blipFill rotWithShape="1">
            <a:blip r:embed="rId5"/>
          </a:blipFill>
          <a:ln w="9525">
            <a:noFill/>
          </a:ln>
        </p:spPr>
        <p:txBody>
          <a:bodyPr wrap="square">
            <a:spAutoFit/>
          </a:bodyPr>
          <a:p>
            <a:pPr eaLnBrk="1" hangingPunct="1"/>
            <a:r>
              <a:rPr lang="vi-VN" altLang="en-US" sz="2800" b="1" dirty="0">
                <a:solidFill>
                  <a:srgbClr val="FF0066"/>
                </a:solidFill>
                <a:latin typeface="Times New Roman" panose="02020603050405020304" pitchFamily="18" charset="0"/>
              </a:rPr>
              <a:t>CŨNG </a:t>
            </a:r>
            <a:r>
              <a:rPr lang="vi-VN" altLang="en-US" sz="2800" b="1" dirty="0">
                <a:solidFill>
                  <a:srgbClr val="FF0066"/>
                </a:solidFill>
                <a:latin typeface="Times New Roman" panose="02020603050405020304" pitchFamily="18" charset="0"/>
              </a:rPr>
              <a:t>CỐ</a:t>
            </a:r>
            <a:endParaRPr lang="vi-VN" altLang="en-US" sz="2800" b="1" dirty="0">
              <a:solidFill>
                <a:srgbClr val="FF0066"/>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4294967295"/>
          </p:nvPr>
        </p:nvSpPr>
        <p:spPr>
          <a:xfrm>
            <a:off x="1" y="208238"/>
            <a:ext cx="10690225" cy="6971700"/>
          </a:xfrm>
        </p:spPr>
        <p:txBody>
          <a:bodyPr/>
          <a:lstStyle/>
          <a:p>
            <a:pPr>
              <a:buFontTx/>
              <a:buNone/>
            </a:pPr>
            <a:endParaRPr lang="en-US" sz="4000" b="1">
              <a:latin typeface="Times New Roman" panose="02020603050405020304" pitchFamily="18" charset="0"/>
            </a:endParaRPr>
          </a:p>
          <a:p>
            <a:endParaRPr lang="en-US" sz="4000">
              <a:latin typeface="Times New Roman" panose="02020603050405020304" pitchFamily="18" charset="0"/>
            </a:endParaRPr>
          </a:p>
        </p:txBody>
      </p:sp>
      <p:pic>
        <p:nvPicPr>
          <p:cNvPr id="61443" name="Picture 7" descr="hoa ju"/>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6341" y="-251989"/>
            <a:ext cx="11402907" cy="806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1692619" y="168001"/>
            <a:ext cx="7575955" cy="64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426" tIns="51213" rIns="102426" bIns="51213">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sz="3500" b="1" u="sng" dirty="0">
                <a:solidFill>
                  <a:srgbClr val="FF0000"/>
                </a:solidFill>
              </a:rPr>
              <a:t>DẶN DÒ</a:t>
            </a:r>
            <a:endParaRPr lang="en-US" sz="3500" b="1" u="sng" dirty="0">
              <a:solidFill>
                <a:srgbClr val="FF0000"/>
              </a:solidFill>
            </a:endParaRPr>
          </a:p>
        </p:txBody>
      </p:sp>
      <p:sp>
        <p:nvSpPr>
          <p:cNvPr id="28679" name="Text Box 7"/>
          <p:cNvSpPr txBox="1">
            <a:spLocks noChangeArrowheads="1"/>
          </p:cNvSpPr>
          <p:nvPr/>
        </p:nvSpPr>
        <p:spPr bwMode="auto">
          <a:xfrm>
            <a:off x="356344" y="1343942"/>
            <a:ext cx="6587310" cy="12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2426" tIns="51213" rIns="102426" bIns="51213">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buFontTx/>
              <a:buChar char="•"/>
            </a:pPr>
            <a:r>
              <a:rPr lang="en-US" sz="3100" b="1" dirty="0">
                <a:solidFill>
                  <a:srgbClr val="0000FF"/>
                </a:solidFill>
              </a:rPr>
              <a:t> </a:t>
            </a:r>
            <a:r>
              <a:rPr lang="en-US" sz="3100" b="1" dirty="0" err="1">
                <a:solidFill>
                  <a:srgbClr val="0000FF"/>
                </a:solidFill>
              </a:rPr>
              <a:t>Học</a:t>
            </a:r>
            <a:r>
              <a:rPr lang="en-US" sz="3100" b="1" dirty="0">
                <a:solidFill>
                  <a:srgbClr val="0000FF"/>
                </a:solidFill>
              </a:rPr>
              <a:t> </a:t>
            </a:r>
            <a:r>
              <a:rPr lang="en-US" sz="3100" b="1" dirty="0" err="1">
                <a:solidFill>
                  <a:srgbClr val="0000FF"/>
                </a:solidFill>
              </a:rPr>
              <a:t>bài</a:t>
            </a:r>
            <a:r>
              <a:rPr lang="en-US" sz="3100" b="1" dirty="0">
                <a:solidFill>
                  <a:srgbClr val="0000FF"/>
                </a:solidFill>
              </a:rPr>
              <a:t>, </a:t>
            </a:r>
            <a:r>
              <a:rPr lang="en-US" sz="3100" b="1" dirty="0" err="1">
                <a:solidFill>
                  <a:srgbClr val="0000FF"/>
                </a:solidFill>
              </a:rPr>
              <a:t>trả</a:t>
            </a:r>
            <a:r>
              <a:rPr lang="en-US" sz="3100" b="1" dirty="0">
                <a:solidFill>
                  <a:srgbClr val="0000FF"/>
                </a:solidFill>
              </a:rPr>
              <a:t> </a:t>
            </a:r>
            <a:r>
              <a:rPr lang="en-US" sz="3100" b="1" dirty="0" err="1">
                <a:solidFill>
                  <a:srgbClr val="0000FF"/>
                </a:solidFill>
              </a:rPr>
              <a:t>lời</a:t>
            </a:r>
            <a:r>
              <a:rPr lang="en-US" sz="3100" b="1" dirty="0">
                <a:solidFill>
                  <a:srgbClr val="0000FF"/>
                </a:solidFill>
              </a:rPr>
              <a:t> </a:t>
            </a:r>
            <a:r>
              <a:rPr lang="en-US" sz="3100" b="1" dirty="0" err="1">
                <a:solidFill>
                  <a:srgbClr val="0000FF"/>
                </a:solidFill>
              </a:rPr>
              <a:t>câu</a:t>
            </a:r>
            <a:r>
              <a:rPr lang="en-US" sz="3100" b="1" dirty="0">
                <a:solidFill>
                  <a:srgbClr val="0000FF"/>
                </a:solidFill>
              </a:rPr>
              <a:t> </a:t>
            </a:r>
            <a:r>
              <a:rPr lang="en-US" sz="3100" b="1" dirty="0" err="1">
                <a:solidFill>
                  <a:srgbClr val="0000FF"/>
                </a:solidFill>
              </a:rPr>
              <a:t>hỏi</a:t>
            </a:r>
            <a:r>
              <a:rPr lang="en-US" sz="3100" b="1" dirty="0">
                <a:solidFill>
                  <a:srgbClr val="0000FF"/>
                </a:solidFill>
              </a:rPr>
              <a:t> </a:t>
            </a:r>
            <a:r>
              <a:rPr lang="en-US" sz="3100" b="1" dirty="0" err="1">
                <a:solidFill>
                  <a:srgbClr val="0000FF"/>
                </a:solidFill>
              </a:rPr>
              <a:t>cuối</a:t>
            </a:r>
            <a:r>
              <a:rPr lang="en-US" sz="3100" b="1" dirty="0">
                <a:solidFill>
                  <a:srgbClr val="0000FF"/>
                </a:solidFill>
              </a:rPr>
              <a:t> </a:t>
            </a:r>
            <a:r>
              <a:rPr lang="en-US" sz="3100" b="1" dirty="0" err="1">
                <a:solidFill>
                  <a:srgbClr val="0000FF"/>
                </a:solidFill>
              </a:rPr>
              <a:t>bài</a:t>
            </a:r>
            <a:endParaRPr lang="en-US" sz="3100" b="1" dirty="0">
              <a:solidFill>
                <a:srgbClr val="0000FF"/>
              </a:solidFill>
            </a:endParaRPr>
          </a:p>
          <a:p>
            <a:pPr>
              <a:spcBef>
                <a:spcPct val="50000"/>
              </a:spcBef>
              <a:buFontTx/>
              <a:buChar char="•"/>
            </a:pPr>
            <a:r>
              <a:rPr lang="en-US" sz="3100" b="1" dirty="0">
                <a:solidFill>
                  <a:srgbClr val="0000FF"/>
                </a:solidFill>
              </a:rPr>
              <a:t> </a:t>
            </a:r>
            <a:r>
              <a:rPr lang="en-US" sz="3100" b="1" dirty="0" err="1">
                <a:solidFill>
                  <a:srgbClr val="0000FF"/>
                </a:solidFill>
              </a:rPr>
              <a:t>Đọc</a:t>
            </a:r>
            <a:r>
              <a:rPr lang="en-US" sz="3100" b="1" dirty="0">
                <a:solidFill>
                  <a:srgbClr val="0000FF"/>
                </a:solidFill>
              </a:rPr>
              <a:t> </a:t>
            </a:r>
            <a:r>
              <a:rPr lang="en-US" sz="3100" b="1" dirty="0" err="1">
                <a:solidFill>
                  <a:srgbClr val="0000FF"/>
                </a:solidFill>
              </a:rPr>
              <a:t>trước</a:t>
            </a:r>
            <a:r>
              <a:rPr lang="en-US" sz="3100" b="1" dirty="0">
                <a:solidFill>
                  <a:srgbClr val="0000FF"/>
                </a:solidFill>
              </a:rPr>
              <a:t> </a:t>
            </a:r>
            <a:r>
              <a:rPr lang="en-US" sz="3100" b="1" dirty="0" err="1">
                <a:solidFill>
                  <a:srgbClr val="0000FF"/>
                </a:solidFill>
              </a:rPr>
              <a:t>bài</a:t>
            </a:r>
            <a:r>
              <a:rPr lang="en-US" sz="3100" b="1" dirty="0">
                <a:solidFill>
                  <a:srgbClr val="0000FF"/>
                </a:solidFill>
              </a:rPr>
              <a:t> </a:t>
            </a:r>
            <a:r>
              <a:rPr lang="en-US" sz="3100" b="1" dirty="0" err="1">
                <a:solidFill>
                  <a:srgbClr val="0000FF"/>
                </a:solidFill>
              </a:rPr>
              <a:t>mới</a:t>
            </a:r>
            <a:r>
              <a:rPr lang="en-US" sz="3100" b="1" dirty="0">
                <a:solidFill>
                  <a:srgbClr val="0000FF"/>
                </a:solidFill>
              </a:rPr>
              <a:t>: </a:t>
            </a:r>
            <a:r>
              <a:rPr lang="en-US" sz="3100" b="1" dirty="0" err="1">
                <a:solidFill>
                  <a:srgbClr val="0000FF"/>
                </a:solidFill>
              </a:rPr>
              <a:t>Bài</a:t>
            </a:r>
            <a:r>
              <a:rPr lang="en-US" sz="3100" b="1" dirty="0">
                <a:solidFill>
                  <a:srgbClr val="0000FF"/>
                </a:solidFill>
              </a:rPr>
              <a:t> 9 </a:t>
            </a:r>
            <a:endParaRPr lang="en-US" sz="3100" b="1" dirty="0">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8185"/>
                                        </p:tgtEl>
                                        <p:attrNameLst>
                                          <p:attrName>style.visibility</p:attrName>
                                        </p:attrNameLst>
                                      </p:cBhvr>
                                      <p:to>
                                        <p:strVal val="visible"/>
                                      </p:to>
                                    </p:set>
                                    <p:animEffect transition="in" filter="dissolve">
                                      <p:cBhvr>
                                        <p:cTn id="7" dur="500"/>
                                        <p:tgtEl>
                                          <p:spTgt spid="17818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679"/>
                                        </p:tgtEl>
                                        <p:attrNameLst>
                                          <p:attrName>style.visibility</p:attrName>
                                        </p:attrNameLst>
                                      </p:cBhvr>
                                      <p:to>
                                        <p:strVal val="visible"/>
                                      </p:to>
                                    </p:set>
                                    <p:anim calcmode="lin" valueType="num">
                                      <p:cBhvr additive="base">
                                        <p:cTn id="12" dur="500" fill="hold"/>
                                        <p:tgtEl>
                                          <p:spTgt spid="28679"/>
                                        </p:tgtEl>
                                        <p:attrNameLst>
                                          <p:attrName>ppt_x</p:attrName>
                                        </p:attrNameLst>
                                      </p:cBhvr>
                                      <p:tavLst>
                                        <p:tav tm="0">
                                          <p:val>
                                            <p:strVal val="#ppt_x"/>
                                          </p:val>
                                        </p:tav>
                                        <p:tav tm="100000">
                                          <p:val>
                                            <p:strVal val="#ppt_x"/>
                                          </p:val>
                                        </p:tav>
                                      </p:tavLst>
                                    </p:anim>
                                    <p:anim calcmode="lin" valueType="num">
                                      <p:cBhvr additive="base">
                                        <p:cTn id="13" dur="500" fill="hold"/>
                                        <p:tgtEl>
                                          <p:spTgt spid="28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P spid="2867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 nghiệm phân lân khó tan hơn phân đạm và kali">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305329" y="28539"/>
            <a:ext cx="10079567" cy="75311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1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ết quả hình ảnh cho font slide de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301870"/>
            <a:ext cx="10686382" cy="81022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318940" y="1513642"/>
            <a:ext cx="9883270" cy="5399769"/>
          </a:xfrm>
          <a:prstGeom prst="rect">
            <a:avLst/>
          </a:prstGeom>
        </p:spPr>
        <p:txBody>
          <a:bodyPr vert="horz" lIns="80726" tIns="40363" rIns="80726" bIns="40363" rtlCol="0">
            <a:noAutofit/>
          </a:bodyPr>
          <a:lstStyle>
            <a:lvl1pPr marL="342900" indent="-342900" algn="l" defTabSz="9137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37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37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vi-VN" b="1" dirty="0">
                <a:solidFill>
                  <a:srgbClr val="0000CC"/>
                </a:solidFill>
                <a:latin typeface="+mj-lt"/>
              </a:rPr>
              <a:t>Bước 1:</a:t>
            </a:r>
            <a:r>
              <a:rPr lang="vi-VN" b="1" dirty="0">
                <a:latin typeface="+mj-lt"/>
              </a:rPr>
              <a:t> Lấy một lượng phân bón bằng hạt ngô cho vào ống nghiệm.</a:t>
            </a:r>
            <a:endParaRPr lang="vi-VN" b="1" dirty="0">
              <a:latin typeface="+mj-lt"/>
            </a:endParaRPr>
          </a:p>
          <a:p>
            <a:r>
              <a:rPr lang="vi-VN" b="1" dirty="0">
                <a:solidFill>
                  <a:srgbClr val="0000CC"/>
                </a:solidFill>
                <a:latin typeface="+mj-lt"/>
              </a:rPr>
              <a:t>Bước 2:</a:t>
            </a:r>
            <a:r>
              <a:rPr lang="vi-VN" b="1" dirty="0">
                <a:latin typeface="+mj-lt"/>
              </a:rPr>
              <a:t> Cho 10 đến 15 ml nước sạch vào và lắc mạnh trong 1 phút.</a:t>
            </a:r>
            <a:endParaRPr lang="vi-VN" b="1" dirty="0">
              <a:latin typeface="+mj-lt"/>
            </a:endParaRPr>
          </a:p>
          <a:p>
            <a:r>
              <a:rPr lang="vi-VN" b="1" dirty="0">
                <a:solidFill>
                  <a:srgbClr val="0000CC"/>
                </a:solidFill>
                <a:latin typeface="+mj-lt"/>
              </a:rPr>
              <a:t>Bước 3:</a:t>
            </a:r>
            <a:r>
              <a:rPr lang="vi-VN" b="1" dirty="0">
                <a:latin typeface="+mj-lt"/>
              </a:rPr>
              <a:t> Để lắng từ 1 đến 2 phút. Quan sát mức độ hòa tan.</a:t>
            </a:r>
            <a:endParaRPr lang="vi-VN" b="1" dirty="0">
              <a:latin typeface="+mj-lt"/>
            </a:endParaRPr>
          </a:p>
          <a:p>
            <a:endParaRPr lang="vi-VN" b="1" dirty="0">
              <a:latin typeface="+mj-lt"/>
            </a:endParaRPr>
          </a:p>
        </p:txBody>
      </p:sp>
      <p:sp>
        <p:nvSpPr>
          <p:cNvPr id="9" name="Text Box 7"/>
          <p:cNvSpPr txBox="1">
            <a:spLocks noChangeArrowheads="1"/>
          </p:cNvSpPr>
          <p:nvPr/>
        </p:nvSpPr>
        <p:spPr bwMode="auto">
          <a:xfrm>
            <a:off x="119122" y="106293"/>
            <a:ext cx="10451982" cy="572135"/>
          </a:xfrm>
          <a:prstGeom prst="rect">
            <a:avLst/>
          </a:prstGeom>
        </p:spPr>
        <p:style>
          <a:lnRef idx="1">
            <a:schemeClr val="accent3"/>
          </a:lnRef>
          <a:fillRef idx="2">
            <a:schemeClr val="accent3"/>
          </a:fillRef>
          <a:effectRef idx="1">
            <a:schemeClr val="accent3"/>
          </a:effectRef>
          <a:fontRef idx="minor">
            <a:schemeClr val="dk1"/>
          </a:fontRef>
        </p:style>
        <p:txBody>
          <a:bodyPr wrap="square" lIns="80741" tIns="40372" rIns="80741" bIns="40372">
            <a:spAutoFit/>
          </a:bodyPr>
          <a:lstStyle/>
          <a:p>
            <a:pPr>
              <a:spcBef>
                <a:spcPct val="50000"/>
              </a:spcBef>
            </a:pPr>
            <a:r>
              <a:rPr lang="vi-VN" sz="3200" b="1" dirty="0">
                <a:solidFill>
                  <a:srgbClr val="FF0000"/>
                </a:solidFill>
                <a:latin typeface="+mj-lt"/>
              </a:rPr>
              <a:t>1. Phân biệt nhóm phân bón hòa tan và nhóm ít hòa tan</a:t>
            </a:r>
            <a:endParaRPr lang="vi-VN" sz="3200" b="1" dirty="0">
              <a:solidFill>
                <a:srgbClr val="FF0000"/>
              </a:solidFill>
              <a:latin typeface="+mj-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ết quả hình ảnh cho font slide de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301870"/>
            <a:ext cx="10686382" cy="81022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318940" y="1513642"/>
            <a:ext cx="9883270" cy="5399769"/>
          </a:xfrm>
          <a:prstGeom prst="rect">
            <a:avLst/>
          </a:prstGeom>
        </p:spPr>
        <p:txBody>
          <a:bodyPr vert="horz" lIns="80726" tIns="40363" rIns="80726" bIns="40363" rtlCol="0">
            <a:noAutofit/>
          </a:bodyPr>
          <a:lstStyle>
            <a:lvl1pPr marL="342900" indent="-342900" algn="l" defTabSz="9137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37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37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vi-VN" b="1" dirty="0">
                <a:latin typeface="+mj-lt"/>
              </a:rPr>
              <a:t>- </a:t>
            </a:r>
            <a:r>
              <a:rPr lang="vi-VN" b="1" dirty="0">
                <a:solidFill>
                  <a:srgbClr val="0000FF"/>
                </a:solidFill>
                <a:latin typeface="+mj-lt"/>
              </a:rPr>
              <a:t>Nếu thấy hòa tan:</a:t>
            </a:r>
            <a:r>
              <a:rPr lang="vi-VN" b="1" dirty="0">
                <a:latin typeface="+mj-lt"/>
              </a:rPr>
              <a:t> đó là phân đạm và phân kali.</a:t>
            </a:r>
            <a:endParaRPr lang="vi-VN" b="1" dirty="0">
              <a:latin typeface="+mj-lt"/>
            </a:endParaRPr>
          </a:p>
          <a:p>
            <a:pPr marL="0" indent="0">
              <a:buNone/>
            </a:pPr>
            <a:r>
              <a:rPr lang="vi-VN" b="1" dirty="0">
                <a:latin typeface="+mj-lt"/>
              </a:rPr>
              <a:t>- </a:t>
            </a:r>
            <a:r>
              <a:rPr lang="vi-VN" b="1" dirty="0">
                <a:solidFill>
                  <a:srgbClr val="0000FF"/>
                </a:solidFill>
                <a:latin typeface="+mj-lt"/>
              </a:rPr>
              <a:t>Không hoặc ít hòa tan</a:t>
            </a:r>
            <a:r>
              <a:rPr lang="vi-VN" b="1" dirty="0">
                <a:latin typeface="+mj-lt"/>
              </a:rPr>
              <a:t>: đó là phân lân và vôi.</a:t>
            </a:r>
            <a:endParaRPr lang="vi-VN" b="1" dirty="0">
              <a:latin typeface="+mj-lt"/>
            </a:endParaRPr>
          </a:p>
        </p:txBody>
      </p:sp>
      <p:sp>
        <p:nvSpPr>
          <p:cNvPr id="9" name="Text Box 7"/>
          <p:cNvSpPr txBox="1">
            <a:spLocks noChangeArrowheads="1"/>
          </p:cNvSpPr>
          <p:nvPr/>
        </p:nvSpPr>
        <p:spPr bwMode="auto">
          <a:xfrm>
            <a:off x="119122" y="106293"/>
            <a:ext cx="10451982" cy="572135"/>
          </a:xfrm>
          <a:prstGeom prst="rect">
            <a:avLst/>
          </a:prstGeom>
        </p:spPr>
        <p:style>
          <a:lnRef idx="1">
            <a:schemeClr val="accent3"/>
          </a:lnRef>
          <a:fillRef idx="2">
            <a:schemeClr val="accent3"/>
          </a:fillRef>
          <a:effectRef idx="1">
            <a:schemeClr val="accent3"/>
          </a:effectRef>
          <a:fontRef idx="minor">
            <a:schemeClr val="dk1"/>
          </a:fontRef>
        </p:style>
        <p:txBody>
          <a:bodyPr wrap="square" lIns="80741" tIns="40372" rIns="80741" bIns="40372">
            <a:spAutoFit/>
          </a:bodyPr>
          <a:lstStyle/>
          <a:p>
            <a:pPr>
              <a:spcBef>
                <a:spcPct val="50000"/>
              </a:spcBef>
            </a:pPr>
            <a:r>
              <a:rPr lang="vi-VN" sz="3200" b="1" dirty="0">
                <a:solidFill>
                  <a:srgbClr val="FF0000"/>
                </a:solidFill>
                <a:latin typeface="+mj-lt"/>
              </a:rPr>
              <a:t>1. Phân biệt nhóm phân bón hòa tan và nhóm ít hòa tan</a:t>
            </a:r>
            <a:endParaRPr lang="vi-VN" sz="3200" b="1" dirty="0">
              <a:solidFill>
                <a:srgbClr val="FF0000"/>
              </a:solidFill>
              <a:latin typeface="+mj-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890852" y="1692345"/>
            <a:ext cx="8819436" cy="4301765"/>
          </a:xfrm>
          <a:prstGeom prst="ellipse">
            <a:avLst/>
          </a:prstGeom>
          <a:ln>
            <a:noFill/>
          </a:ln>
          <a:effectLst>
            <a:softEdge rad="112500"/>
          </a:effectLst>
        </p:spPr>
      </p:pic>
      <p:sp>
        <p:nvSpPr>
          <p:cNvPr id="4" name="Title 1"/>
          <p:cNvSpPr>
            <a:spLocks noGrp="1"/>
          </p:cNvSpPr>
          <p:nvPr>
            <p:ph type="title"/>
          </p:nvPr>
        </p:nvSpPr>
        <p:spPr>
          <a:xfrm>
            <a:off x="481965" y="781685"/>
            <a:ext cx="9674225" cy="1280795"/>
          </a:xfrm>
        </p:spPr>
        <p:txBody>
          <a:bodyPr>
            <a:normAutofit/>
          </a:bodyPr>
          <a:lstStyle/>
          <a:p>
            <a:r>
              <a:rPr lang="vi-VN" altLang="en-US" sz="3300" b="1" cap="all" dirty="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sym typeface="+mn-ea"/>
              </a:rPr>
              <a:t>  </a:t>
            </a:r>
            <a:r>
              <a:rPr lang="vi-VN" sz="3305" b="1" dirty="0">
                <a:solidFill>
                  <a:srgbClr val="FF0000"/>
                </a:solidFill>
                <a:latin typeface="Times New Roman" panose="02020603050405020304" pitchFamily="18" charset="0"/>
                <a:cs typeface="Times New Roman" panose="02020603050405020304" pitchFamily="18" charset="0"/>
                <a:sym typeface="+mn-ea"/>
              </a:rPr>
              <a:t>2. Phân biệt bằng màu sắc</a:t>
            </a:r>
            <a:br>
              <a:rPr lang="vi-VN" sz="3305" b="1" dirty="0">
                <a:solidFill>
                  <a:srgbClr val="FF0000"/>
                </a:solidFill>
                <a:latin typeface="Times New Roman" panose="02020603050405020304" pitchFamily="18" charset="0"/>
                <a:cs typeface="Times New Roman" panose="02020603050405020304" pitchFamily="18" charset="0"/>
                <a:sym typeface="+mn-ea"/>
              </a:rPr>
            </a:br>
            <a:r>
              <a:rPr lang="en-US" sz="3310" b="1" dirty="0" err="1">
                <a:solidFill>
                  <a:srgbClr val="FF0000"/>
                </a:solidFill>
                <a:latin typeface="VNI-Ariston" pitchFamily="2" charset="0"/>
              </a:rPr>
              <a:t>Hình</a:t>
            </a:r>
            <a:r>
              <a:rPr lang="en-US" sz="3310" b="1" dirty="0">
                <a:solidFill>
                  <a:srgbClr val="FF0000"/>
                </a:solidFill>
                <a:latin typeface="VNI-Ariston" pitchFamily="2" charset="0"/>
              </a:rPr>
              <a:t> </a:t>
            </a:r>
            <a:r>
              <a:rPr lang="en-US" sz="3310" b="1" dirty="0" err="1">
                <a:solidFill>
                  <a:srgbClr val="FF0000"/>
                </a:solidFill>
                <a:latin typeface="VNI-Ariston" pitchFamily="2" charset="0"/>
              </a:rPr>
              <a:t>aûnh</a:t>
            </a:r>
            <a:r>
              <a:rPr lang="en-US" sz="3310" b="1" dirty="0">
                <a:solidFill>
                  <a:srgbClr val="FF0000"/>
                </a:solidFill>
                <a:latin typeface="VNI-Ariston" pitchFamily="2" charset="0"/>
              </a:rPr>
              <a:t> </a:t>
            </a:r>
            <a:r>
              <a:rPr lang="en-US" sz="3310" b="1" dirty="0" err="1">
                <a:solidFill>
                  <a:srgbClr val="FF0000"/>
                </a:solidFill>
                <a:latin typeface="VNI-Ariston" pitchFamily="2" charset="0"/>
              </a:rPr>
              <a:t>veà</a:t>
            </a:r>
            <a:r>
              <a:rPr lang="en-US" sz="3310" b="1" dirty="0">
                <a:solidFill>
                  <a:srgbClr val="FF0000"/>
                </a:solidFill>
                <a:latin typeface="VNI-Ariston" pitchFamily="2" charset="0"/>
              </a:rPr>
              <a:t> </a:t>
            </a:r>
            <a:r>
              <a:rPr lang="en-US" sz="3310" b="1" dirty="0" err="1">
                <a:solidFill>
                  <a:srgbClr val="FF0000"/>
                </a:solidFill>
                <a:latin typeface="VNI-Ariston" pitchFamily="2" charset="0"/>
              </a:rPr>
              <a:t>phaân</a:t>
            </a:r>
            <a:r>
              <a:rPr lang="en-US" sz="3310" b="1" dirty="0">
                <a:solidFill>
                  <a:srgbClr val="FF0000"/>
                </a:solidFill>
                <a:latin typeface="VNI-Ariston" pitchFamily="2" charset="0"/>
              </a:rPr>
              <a:t> </a:t>
            </a:r>
            <a:r>
              <a:rPr lang="en-US" sz="3310" b="1" dirty="0" err="1">
                <a:solidFill>
                  <a:srgbClr val="FF0000"/>
                </a:solidFill>
                <a:latin typeface="VNI-Ariston" pitchFamily="2" charset="0"/>
              </a:rPr>
              <a:t>hoùa</a:t>
            </a:r>
            <a:r>
              <a:rPr lang="en-US" sz="3310" b="1" dirty="0">
                <a:solidFill>
                  <a:srgbClr val="FF0000"/>
                </a:solidFill>
                <a:latin typeface="VNI-Ariston" pitchFamily="2" charset="0"/>
              </a:rPr>
              <a:t> </a:t>
            </a:r>
            <a:r>
              <a:rPr lang="en-US" sz="3310" b="1" dirty="0" err="1">
                <a:solidFill>
                  <a:srgbClr val="FF0000"/>
                </a:solidFill>
                <a:latin typeface="VNI-Ariston" pitchFamily="2" charset="0"/>
              </a:rPr>
              <a:t>hoïc</a:t>
            </a:r>
            <a:endParaRPr lang="en-US" sz="3310" b="1" dirty="0">
              <a:solidFill>
                <a:srgbClr val="FF0000"/>
              </a:solidFill>
              <a:latin typeface="VNI-Ariston" pitchFamily="2" charset="0"/>
            </a:endParaRPr>
          </a:p>
        </p:txBody>
      </p:sp>
      <p:sp>
        <p:nvSpPr>
          <p:cNvPr id="10" name="TextBox 9"/>
          <p:cNvSpPr txBox="1"/>
          <p:nvPr/>
        </p:nvSpPr>
        <p:spPr>
          <a:xfrm>
            <a:off x="661164" y="5911353"/>
            <a:ext cx="10066629" cy="470535"/>
          </a:xfrm>
          <a:prstGeom prst="rect">
            <a:avLst/>
          </a:prstGeom>
          <a:noFill/>
        </p:spPr>
        <p:txBody>
          <a:bodyPr wrap="square" lIns="73764" tIns="36881" rIns="73764" bIns="36881" rtlCol="0">
            <a:spAutoFit/>
          </a:bodyPr>
          <a:lstStyle/>
          <a:p>
            <a:r>
              <a:rPr lang="en-US" sz="2580" dirty="0" err="1">
                <a:latin typeface="VNI-Times" pitchFamily="2" charset="0"/>
              </a:rPr>
              <a:t>Phaân</a:t>
            </a:r>
            <a:r>
              <a:rPr lang="en-US" sz="2580" dirty="0">
                <a:latin typeface="VNI-Times" pitchFamily="2" charset="0"/>
              </a:rPr>
              <a:t> </a:t>
            </a:r>
            <a:r>
              <a:rPr lang="en-US" sz="2580" dirty="0" err="1">
                <a:latin typeface="VNI-Times" pitchFamily="2" charset="0"/>
              </a:rPr>
              <a:t>ñaïm</a:t>
            </a:r>
            <a:r>
              <a:rPr lang="en-US" sz="2580" dirty="0">
                <a:latin typeface="VNI-Times" pitchFamily="2" charset="0"/>
              </a:rPr>
              <a:t> ( N ):</a:t>
            </a:r>
            <a:r>
              <a:rPr lang="en-US" sz="2580" b="1" i="1" dirty="0" err="1">
                <a:latin typeface="VNI-Times" pitchFamily="2" charset="0"/>
              </a:rPr>
              <a:t>maøu</a:t>
            </a:r>
            <a:r>
              <a:rPr lang="en-US" sz="2580" b="1" i="1" dirty="0">
                <a:latin typeface="VNI-Times" pitchFamily="2" charset="0"/>
              </a:rPr>
              <a:t> </a:t>
            </a:r>
            <a:r>
              <a:rPr lang="en-US" sz="2580" b="1" i="1" dirty="0" err="1">
                <a:latin typeface="VNI-Times" pitchFamily="2" charset="0"/>
              </a:rPr>
              <a:t>traéng</a:t>
            </a:r>
            <a:r>
              <a:rPr lang="en-US" sz="2580" dirty="0">
                <a:latin typeface="VNI-Times" pitchFamily="2" charset="0"/>
              </a:rPr>
              <a:t>, </a:t>
            </a:r>
            <a:r>
              <a:rPr lang="en-US" sz="2580" dirty="0" err="1">
                <a:latin typeface="VNI-Times" pitchFamily="2" charset="0"/>
              </a:rPr>
              <a:t>daïng</a:t>
            </a:r>
            <a:r>
              <a:rPr lang="en-US" sz="2580" dirty="0">
                <a:latin typeface="VNI-Times" pitchFamily="2" charset="0"/>
              </a:rPr>
              <a:t> </a:t>
            </a:r>
            <a:r>
              <a:rPr lang="en-US" sz="2580" dirty="0" err="1">
                <a:latin typeface="VNI-Times" pitchFamily="2" charset="0"/>
              </a:rPr>
              <a:t>vieân</a:t>
            </a:r>
            <a:r>
              <a:rPr lang="en-US" sz="2580" dirty="0">
                <a:latin typeface="VNI-Times" pitchFamily="2" charset="0"/>
              </a:rPr>
              <a:t>. </a:t>
            </a:r>
            <a:r>
              <a:rPr lang="en-US" sz="2580" dirty="0" err="1">
                <a:latin typeface="VNI-Times" pitchFamily="2" charset="0"/>
              </a:rPr>
              <a:t>Coøn</a:t>
            </a:r>
            <a:r>
              <a:rPr lang="en-US" sz="2580" dirty="0">
                <a:latin typeface="VNI-Times" pitchFamily="2" charset="0"/>
              </a:rPr>
              <a:t> </a:t>
            </a:r>
            <a:r>
              <a:rPr lang="en-US" sz="2580" dirty="0" err="1">
                <a:latin typeface="VNI-Times" pitchFamily="2" charset="0"/>
              </a:rPr>
              <a:t>goïi</a:t>
            </a:r>
            <a:r>
              <a:rPr lang="en-US" sz="2580" dirty="0">
                <a:latin typeface="VNI-Times" pitchFamily="2" charset="0"/>
              </a:rPr>
              <a:t> </a:t>
            </a:r>
            <a:r>
              <a:rPr lang="en-US" sz="2580" dirty="0" err="1">
                <a:latin typeface="VNI-Times" pitchFamily="2" charset="0"/>
              </a:rPr>
              <a:t>laø</a:t>
            </a:r>
            <a:r>
              <a:rPr lang="en-US" sz="2580" dirty="0">
                <a:latin typeface="VNI-Times" pitchFamily="2" charset="0"/>
              </a:rPr>
              <a:t> </a:t>
            </a:r>
            <a:r>
              <a:rPr lang="en-US" sz="2580" dirty="0" err="1">
                <a:latin typeface="VNI-Times" pitchFamily="2" charset="0"/>
              </a:rPr>
              <a:t>ureâ</a:t>
            </a:r>
            <a:r>
              <a:rPr lang="en-US" sz="2580" dirty="0">
                <a:latin typeface="VNI-Times" pitchFamily="2" charset="0"/>
              </a:rPr>
              <a:t>, </a:t>
            </a:r>
            <a:r>
              <a:rPr lang="en-US" sz="2580" dirty="0" err="1">
                <a:latin typeface="VNI-Times" pitchFamily="2" charset="0"/>
              </a:rPr>
              <a:t>dieâm</a:t>
            </a:r>
            <a:r>
              <a:rPr lang="en-US" sz="2580" dirty="0">
                <a:latin typeface="VNI-Times" pitchFamily="2" charset="0"/>
              </a:rPr>
              <a:t> </a:t>
            </a:r>
            <a:r>
              <a:rPr lang="en-US" sz="2580" dirty="0" err="1">
                <a:latin typeface="VNI-Times" pitchFamily="2" charset="0"/>
              </a:rPr>
              <a:t>laïnh</a:t>
            </a:r>
            <a:endParaRPr lang="en-US" sz="2580" dirty="0">
              <a:latin typeface="VNI-Times" pitchFamily="2" charset="0"/>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022" y="1629085"/>
            <a:ext cx="8819436" cy="43136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p:cNvSpPr txBox="1"/>
          <p:nvPr/>
        </p:nvSpPr>
        <p:spPr>
          <a:xfrm>
            <a:off x="2939812" y="6074799"/>
            <a:ext cx="8017669" cy="470535"/>
          </a:xfrm>
          <a:prstGeom prst="rect">
            <a:avLst/>
          </a:prstGeom>
          <a:noFill/>
        </p:spPr>
        <p:txBody>
          <a:bodyPr wrap="square" lIns="73764" tIns="36881" rIns="73764" bIns="36881" rtlCol="0">
            <a:spAutoFit/>
          </a:bodyPr>
          <a:lstStyle/>
          <a:p>
            <a:r>
              <a:rPr lang="en-US" sz="2580" dirty="0" err="1">
                <a:latin typeface="VNI-Times" pitchFamily="2" charset="0"/>
              </a:rPr>
              <a:t>Phaân</a:t>
            </a:r>
            <a:r>
              <a:rPr lang="en-US" sz="2580" dirty="0">
                <a:latin typeface="VNI-Times" pitchFamily="2" charset="0"/>
              </a:rPr>
              <a:t> </a:t>
            </a:r>
            <a:r>
              <a:rPr lang="en-US" sz="2580" dirty="0" err="1">
                <a:latin typeface="VNI-Times" pitchFamily="2" charset="0"/>
              </a:rPr>
              <a:t>laân</a:t>
            </a:r>
            <a:r>
              <a:rPr lang="en-US" sz="2580" dirty="0">
                <a:latin typeface="VNI-Times" pitchFamily="2" charset="0"/>
              </a:rPr>
              <a:t> ( P ): </a:t>
            </a:r>
            <a:r>
              <a:rPr lang="en-US" sz="2580" b="1" i="1" dirty="0" err="1">
                <a:latin typeface="VNI-Times" pitchFamily="2" charset="0"/>
              </a:rPr>
              <a:t>maøu</a:t>
            </a:r>
            <a:r>
              <a:rPr lang="en-US" sz="2580" b="1" i="1" dirty="0">
                <a:latin typeface="VNI-Times" pitchFamily="2" charset="0"/>
              </a:rPr>
              <a:t> </a:t>
            </a:r>
            <a:r>
              <a:rPr lang="en-US" sz="2580" b="1" i="1" dirty="0" err="1">
                <a:latin typeface="VNI-Times" pitchFamily="2" charset="0"/>
              </a:rPr>
              <a:t>xaùm</a:t>
            </a:r>
            <a:r>
              <a:rPr lang="en-US" sz="2580" dirty="0">
                <a:latin typeface="VNI-Times" pitchFamily="2" charset="0"/>
              </a:rPr>
              <a:t>, </a:t>
            </a:r>
            <a:r>
              <a:rPr lang="en-US" sz="2580" dirty="0" err="1">
                <a:latin typeface="VNI-Times" pitchFamily="2" charset="0"/>
              </a:rPr>
              <a:t>daïng</a:t>
            </a:r>
            <a:r>
              <a:rPr lang="en-US" sz="2580" dirty="0">
                <a:latin typeface="VNI-Times" pitchFamily="2" charset="0"/>
              </a:rPr>
              <a:t> </a:t>
            </a:r>
            <a:r>
              <a:rPr lang="en-US" sz="2580" dirty="0" err="1">
                <a:latin typeface="VNI-Times" pitchFamily="2" charset="0"/>
              </a:rPr>
              <a:t>boät</a:t>
            </a:r>
            <a:endParaRPr lang="en-US" sz="2580" dirty="0">
              <a:latin typeface="VNI-Times" pitchFamily="2"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195" y="1755606"/>
            <a:ext cx="8641266" cy="3922198"/>
          </a:xfrm>
          <a:prstGeom prst="ellipse">
            <a:avLst/>
          </a:prstGeom>
          <a:ln>
            <a:noFill/>
          </a:ln>
          <a:effectLst>
            <a:softEdge rad="112500"/>
          </a:effectLst>
        </p:spPr>
      </p:pic>
      <p:sp>
        <p:nvSpPr>
          <p:cNvPr id="20" name="TextBox 19"/>
          <p:cNvSpPr txBox="1"/>
          <p:nvPr/>
        </p:nvSpPr>
        <p:spPr>
          <a:xfrm>
            <a:off x="1777926" y="6023696"/>
            <a:ext cx="6859561" cy="470535"/>
          </a:xfrm>
          <a:prstGeom prst="rect">
            <a:avLst/>
          </a:prstGeom>
          <a:noFill/>
        </p:spPr>
        <p:txBody>
          <a:bodyPr wrap="square" lIns="73764" tIns="36881" rIns="73764" bIns="36881" rtlCol="0">
            <a:spAutoFit/>
          </a:bodyPr>
          <a:lstStyle/>
          <a:p>
            <a:r>
              <a:rPr lang="en-US" sz="2580" dirty="0" err="1">
                <a:latin typeface="VNI-Times" pitchFamily="2" charset="0"/>
              </a:rPr>
              <a:t>Phaân</a:t>
            </a:r>
            <a:r>
              <a:rPr lang="en-US" sz="2580" dirty="0">
                <a:latin typeface="VNI-Times" pitchFamily="2" charset="0"/>
              </a:rPr>
              <a:t> kali ( K ): </a:t>
            </a:r>
            <a:r>
              <a:rPr lang="en-US" sz="2580" b="1" i="1" dirty="0" err="1">
                <a:latin typeface="VNI-Times" pitchFamily="2" charset="0"/>
              </a:rPr>
              <a:t>maøu</a:t>
            </a:r>
            <a:r>
              <a:rPr lang="en-US" sz="2580" b="1" i="1" dirty="0">
                <a:latin typeface="VNI-Times" pitchFamily="2" charset="0"/>
              </a:rPr>
              <a:t> </a:t>
            </a:r>
            <a:r>
              <a:rPr lang="en-US" sz="2580" b="1" i="1" dirty="0" err="1">
                <a:latin typeface="VNI-Times" pitchFamily="2" charset="0"/>
              </a:rPr>
              <a:t>naâu</a:t>
            </a:r>
            <a:r>
              <a:rPr lang="en-US" sz="2580" b="1" i="1" dirty="0">
                <a:latin typeface="VNI-Times" pitchFamily="2" charset="0"/>
              </a:rPr>
              <a:t> </a:t>
            </a:r>
            <a:r>
              <a:rPr lang="en-US" sz="2580" b="1" i="1" dirty="0" err="1">
                <a:latin typeface="VNI-Times" pitchFamily="2" charset="0"/>
              </a:rPr>
              <a:t>ño</a:t>
            </a:r>
            <a:r>
              <a:rPr lang="en-US" sz="2580" dirty="0" err="1">
                <a:latin typeface="VNI-Times" pitchFamily="2" charset="0"/>
              </a:rPr>
              <a:t>û</a:t>
            </a:r>
            <a:r>
              <a:rPr lang="en-US" sz="2580" dirty="0">
                <a:latin typeface="VNI-Times" pitchFamily="2" charset="0"/>
              </a:rPr>
              <a:t>, </a:t>
            </a:r>
            <a:r>
              <a:rPr lang="en-US" sz="2580" dirty="0" err="1">
                <a:latin typeface="VNI-Times" pitchFamily="2" charset="0"/>
              </a:rPr>
              <a:t>daïng</a:t>
            </a:r>
            <a:r>
              <a:rPr lang="en-US" sz="2580" dirty="0">
                <a:latin typeface="VNI-Times" pitchFamily="2" charset="0"/>
              </a:rPr>
              <a:t> </a:t>
            </a:r>
            <a:r>
              <a:rPr lang="en-US" sz="2580" dirty="0" err="1">
                <a:latin typeface="VNI-Times" pitchFamily="2" charset="0"/>
              </a:rPr>
              <a:t>boät</a:t>
            </a:r>
            <a:endParaRPr lang="en-US" sz="2580" dirty="0">
              <a:latin typeface="VNI-Times" pitchFamily="2" charset="0"/>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995" y="1892300"/>
            <a:ext cx="6325235" cy="3924300"/>
          </a:xfrm>
          <a:prstGeom prst="rect">
            <a:avLst/>
          </a:prstGeom>
        </p:spPr>
      </p:pic>
      <p:sp>
        <p:nvSpPr>
          <p:cNvPr id="22" name="TextBox 21"/>
          <p:cNvSpPr txBox="1"/>
          <p:nvPr/>
        </p:nvSpPr>
        <p:spPr>
          <a:xfrm>
            <a:off x="4498803" y="6023696"/>
            <a:ext cx="1959875" cy="470535"/>
          </a:xfrm>
          <a:prstGeom prst="rect">
            <a:avLst/>
          </a:prstGeom>
          <a:noFill/>
        </p:spPr>
        <p:txBody>
          <a:bodyPr wrap="square" lIns="73764" tIns="36881" rIns="73764" bIns="36881" rtlCol="0">
            <a:spAutoFit/>
          </a:bodyPr>
          <a:lstStyle/>
          <a:p>
            <a:r>
              <a:rPr lang="en-US" sz="2580" b="1">
                <a:latin typeface="VNI-Times" pitchFamily="2" charset="0"/>
              </a:rPr>
              <a:t>NPK</a:t>
            </a:r>
            <a:endParaRPr lang="en-US" sz="2580" b="1">
              <a:latin typeface="VNI-Times" pitchFamily="2" charset="0"/>
            </a:endParaRPr>
          </a:p>
        </p:txBody>
      </p:sp>
      <p:sp>
        <p:nvSpPr>
          <p:cNvPr id="37899" name="Text Box 24" descr="Parchment"/>
          <p:cNvSpPr txBox="1"/>
          <p:nvPr/>
        </p:nvSpPr>
        <p:spPr>
          <a:xfrm>
            <a:off x="2788920" y="164465"/>
            <a:ext cx="6144895" cy="521970"/>
          </a:xfrm>
          <a:prstGeom prst="rect">
            <a:avLst/>
          </a:prstGeom>
          <a:blipFill rotWithShape="1">
            <a:blip r:embed="rId5"/>
          </a:blipFill>
          <a:ln w="9525">
            <a:noFill/>
          </a:ln>
        </p:spPr>
        <p:txBody>
          <a:bodyPr wrap="square">
            <a:spAutoFit/>
          </a:bodyPr>
          <a:p>
            <a:pPr eaLnBrk="1" hangingPunct="1"/>
            <a:r>
              <a:rPr lang="en-US" altLang="en-US" sz="2800" b="1" dirty="0">
                <a:solidFill>
                  <a:srgbClr val="FF0066"/>
                </a:solidFill>
                <a:latin typeface="Times New Roman" panose="02020603050405020304" pitchFamily="18" charset="0"/>
              </a:rPr>
              <a:t>B</a:t>
            </a:r>
            <a:r>
              <a:rPr lang="vi-VN" altLang="en-US" sz="2800" b="1" dirty="0">
                <a:solidFill>
                  <a:srgbClr val="FF0066"/>
                </a:solidFill>
                <a:latin typeface="Times New Roman" panose="02020603050405020304" pitchFamily="18" charset="0"/>
              </a:rPr>
              <a:t>ÀI 9: CHỦ ĐỀ PHÂN BÓN</a:t>
            </a:r>
            <a:endParaRPr lang="vi-VN" altLang="en-US" sz="2800" b="1" dirty="0">
              <a:solidFill>
                <a:srgbClr val="FF0066"/>
              </a:solidFill>
              <a:latin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1"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heel(1)">
                                      <p:cBhvr>
                                        <p:cTn id="43" dur="2000"/>
                                        <p:tgtEl>
                                          <p:spTgt spid="20"/>
                                        </p:tgtEl>
                                      </p:cBhvr>
                                    </p:animEffect>
                                  </p:childTnLst>
                                </p:cTn>
                              </p:par>
                              <p:par>
                                <p:cTn id="44" presetID="21" presetClass="entr" presetSubtype="1"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1)">
                                      <p:cBhvr>
                                        <p:cTn id="46" dur="2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circle(in)">
                                      <p:cBhvr>
                                        <p:cTn id="59" dur="20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8" grpId="0"/>
      <p:bldP spid="18" grpId="1"/>
      <p:bldP spid="20" grpId="0"/>
      <p:bldP spid="20" grpId="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txBox="1">
            <a:spLocks noChangeArrowheads="1"/>
          </p:cNvSpPr>
          <p:nvPr/>
        </p:nvSpPr>
        <p:spPr>
          <a:xfrm>
            <a:off x="1475740" y="1668780"/>
            <a:ext cx="8942070" cy="3454400"/>
          </a:xfrm>
          <a:prstGeom prst="rect">
            <a:avLst/>
          </a:prstGeom>
        </p:spPr>
        <p:style>
          <a:lnRef idx="1">
            <a:schemeClr val="accent4"/>
          </a:lnRef>
          <a:fillRef idx="2">
            <a:schemeClr val="accent4"/>
          </a:fillRef>
          <a:effectRef idx="1">
            <a:schemeClr val="accent4"/>
          </a:effectRef>
          <a:fontRef idx="minor">
            <a:schemeClr val="dk1"/>
          </a:fontRef>
        </p:style>
        <p:txBody>
          <a:bodyPr vert="horz" lIns="80726" tIns="40363" rIns="80726" bIns="40363" rtlCol="0">
            <a:noAutofit/>
          </a:bodyPr>
          <a:lstStyle>
            <a:lvl1pPr marL="342900" indent="-342900" algn="l" defTabSz="9137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37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37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None/>
            </a:pPr>
            <a:r>
              <a:rPr lang="vi-VN" sz="2800" b="1" dirty="0">
                <a:solidFill>
                  <a:srgbClr val="FF0000"/>
                </a:solidFill>
                <a:latin typeface="Times New Roman" panose="02020603050405020304" pitchFamily="18" charset="0"/>
                <a:cs typeface="Times New Roman" panose="02020603050405020304" pitchFamily="18" charset="0"/>
              </a:rPr>
              <a:t>   2.Quan sát màu sắc:</a:t>
            </a:r>
            <a:endParaRPr lang="vi-VN" sz="2800" b="1" dirty="0">
              <a:solidFill>
                <a:srgbClr val="FF0000"/>
              </a:solidFill>
              <a:latin typeface="Times New Roman" panose="02020603050405020304" pitchFamily="18" charset="0"/>
              <a:cs typeface="Times New Roman" panose="02020603050405020304" pitchFamily="18" charset="0"/>
            </a:endParaRPr>
          </a:p>
          <a:p>
            <a:pPr>
              <a:buFontTx/>
              <a:buChar char="-"/>
            </a:pPr>
            <a:r>
              <a:rPr lang="vi-VN" sz="2800" b="1" dirty="0">
                <a:solidFill>
                  <a:srgbClr val="660066"/>
                </a:solidFill>
                <a:latin typeface="Times New Roman" panose="02020603050405020304" pitchFamily="18" charset="0"/>
                <a:cs typeface="Times New Roman" panose="02020603050405020304" pitchFamily="18" charset="0"/>
              </a:rPr>
              <a:t>Nếu phân bón có màu nâu, nâu sẫm hoặc trắng xám như xi măng, đó là phân lân</a:t>
            </a:r>
            <a:r>
              <a:rPr lang="vi-VN" sz="2800" b="1" dirty="0">
                <a:solidFill>
                  <a:srgbClr val="0000FF"/>
                </a:solidFill>
                <a:latin typeface="Times New Roman" panose="02020603050405020304" pitchFamily="18" charset="0"/>
                <a:cs typeface="Times New Roman" panose="02020603050405020304" pitchFamily="18" charset="0"/>
              </a:rPr>
              <a:t>.</a:t>
            </a:r>
            <a:endParaRPr lang="vi-VN" sz="2800" b="1" dirty="0">
              <a:solidFill>
                <a:srgbClr val="0000FF"/>
              </a:solidFill>
              <a:latin typeface="Times New Roman" panose="02020603050405020304" pitchFamily="18" charset="0"/>
              <a:cs typeface="Times New Roman" panose="02020603050405020304" pitchFamily="18" charset="0"/>
            </a:endParaRPr>
          </a:p>
          <a:p>
            <a:pPr>
              <a:buFontTx/>
              <a:buChar char="-"/>
            </a:pPr>
            <a:r>
              <a:rPr lang="vi-VN" sz="2800" b="1" dirty="0">
                <a:solidFill>
                  <a:srgbClr val="0000FF"/>
                </a:solidFill>
                <a:latin typeface="Times New Roman" panose="02020603050405020304" pitchFamily="18" charset="0"/>
                <a:cs typeface="Times New Roman" panose="02020603050405020304" pitchFamily="18" charset="0"/>
                <a:sym typeface="+mn-ea"/>
              </a:rPr>
              <a:t>Nếu phân bón có màu trắng, dạng bột, đó là vôi.</a:t>
            </a:r>
            <a:endParaRPr lang="vi-VN" sz="2800" b="1" dirty="0">
              <a:solidFill>
                <a:srgbClr val="0000FF"/>
              </a:solidFill>
              <a:latin typeface="Times New Roman" panose="02020603050405020304" pitchFamily="18" charset="0"/>
              <a:cs typeface="Times New Roman" panose="02020603050405020304" pitchFamily="18" charset="0"/>
            </a:endParaRPr>
          </a:p>
          <a:p>
            <a:pPr>
              <a:buFontTx/>
              <a:buChar char="-"/>
            </a:pPr>
            <a:r>
              <a:rPr lang="vi-VN" sz="2800" b="1" dirty="0">
                <a:solidFill>
                  <a:srgbClr val="0000FF"/>
                </a:solidFill>
                <a:latin typeface="Times New Roman" panose="02020603050405020304" pitchFamily="18" charset="0"/>
                <a:cs typeface="Times New Roman" panose="02020603050405020304" pitchFamily="18" charset="0"/>
                <a:sym typeface="+mn-ea"/>
              </a:rPr>
              <a:t>Nếu phân bón có màu trắng, dạng hạt đó là phân đạm</a:t>
            </a:r>
            <a:endParaRPr lang="vi-VN" sz="2800" b="1" dirty="0">
              <a:solidFill>
                <a:srgbClr val="0000FF"/>
              </a:solidFill>
              <a:latin typeface="Times New Roman" panose="02020603050405020304" pitchFamily="18" charset="0"/>
              <a:cs typeface="Times New Roman" panose="02020603050405020304" pitchFamily="18" charset="0"/>
              <a:sym typeface="+mn-ea"/>
            </a:endParaRPr>
          </a:p>
          <a:p>
            <a:pPr>
              <a:buFontTx/>
              <a:buChar char="-"/>
            </a:pPr>
            <a:r>
              <a:rPr lang="vi-VN" sz="2800" b="1" dirty="0">
                <a:solidFill>
                  <a:srgbClr val="0000FF"/>
                </a:solidFill>
                <a:latin typeface="Times New Roman" panose="02020603050405020304" pitchFamily="18" charset="0"/>
                <a:cs typeface="Times New Roman" panose="02020603050405020304" pitchFamily="18" charset="0"/>
                <a:sym typeface="+mn-ea"/>
              </a:rPr>
              <a:t>Nếu phân bón có màu nâu đỏ, dạng hạt đó là phân kali</a:t>
            </a:r>
            <a:endParaRPr lang="vi-VN" sz="2800" b="1" dirty="0">
              <a:solidFill>
                <a:srgbClr val="0000FF"/>
              </a:solidFill>
              <a:latin typeface="Times New Roman" panose="02020603050405020304" pitchFamily="18" charset="0"/>
              <a:cs typeface="Times New Roman" panose="02020603050405020304" pitchFamily="18" charset="0"/>
            </a:endParaRPr>
          </a:p>
          <a:p>
            <a:pPr marL="0" indent="0">
              <a:buFontTx/>
              <a:buNone/>
            </a:pPr>
            <a:endParaRPr lang="vi-VN" sz="2800" b="1" dirty="0">
              <a:solidFill>
                <a:srgbClr val="0000FF"/>
              </a:solidFill>
              <a:latin typeface="Times New Roman" panose="02020603050405020304" pitchFamily="18" charset="0"/>
              <a:cs typeface="Times New Roman" panose="02020603050405020304" pitchFamily="18" charset="0"/>
            </a:endParaRPr>
          </a:p>
        </p:txBody>
      </p:sp>
      <p:sp>
        <p:nvSpPr>
          <p:cNvPr id="37899" name="Text Box 24" descr="Parchment"/>
          <p:cNvSpPr txBox="1"/>
          <p:nvPr/>
        </p:nvSpPr>
        <p:spPr>
          <a:xfrm>
            <a:off x="2788920" y="164465"/>
            <a:ext cx="6144895" cy="521970"/>
          </a:xfrm>
          <a:prstGeom prst="rect">
            <a:avLst/>
          </a:prstGeom>
          <a:blipFill rotWithShape="1">
            <a:blip r:embed="rId1"/>
          </a:blipFill>
          <a:ln w="9525">
            <a:noFill/>
          </a:ln>
        </p:spPr>
        <p:txBody>
          <a:bodyPr wrap="square">
            <a:spAutoFit/>
          </a:bodyPr>
          <a:p>
            <a:pPr eaLnBrk="1" hangingPunct="1"/>
            <a:r>
              <a:rPr lang="en-US" altLang="en-US" sz="2800" b="1" dirty="0">
                <a:solidFill>
                  <a:srgbClr val="FF0066"/>
                </a:solidFill>
                <a:latin typeface="Times New Roman" panose="02020603050405020304" pitchFamily="18" charset="0"/>
              </a:rPr>
              <a:t>B</a:t>
            </a:r>
            <a:r>
              <a:rPr lang="vi-VN" altLang="en-US" sz="2800" b="1" dirty="0">
                <a:solidFill>
                  <a:srgbClr val="FF0066"/>
                </a:solidFill>
                <a:latin typeface="Times New Roman" panose="02020603050405020304" pitchFamily="18" charset="0"/>
              </a:rPr>
              <a:t>ÀI 9: CHỦ ĐỀ PHÂN BÓN</a:t>
            </a:r>
            <a:endParaRPr lang="vi-VN" altLang="en-US" sz="2800" b="1" dirty="0">
              <a:solidFill>
                <a:srgbClr val="FF0066"/>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2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20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2"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ết quả hình ảnh cho font slide de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301870"/>
            <a:ext cx="10686382" cy="81022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329100" y="1565077"/>
            <a:ext cx="9883270" cy="5399769"/>
          </a:xfrm>
          <a:prstGeom prst="rect">
            <a:avLst/>
          </a:prstGeom>
        </p:spPr>
        <p:txBody>
          <a:bodyPr vert="horz" lIns="80726" tIns="40363" rIns="80726" bIns="40363" rtlCol="0">
            <a:noAutofit/>
          </a:bodyPr>
          <a:lstStyle>
            <a:lvl1pPr marL="342900" indent="-342900" algn="l" defTabSz="9137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37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37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vi-VN" b="1" dirty="0">
                <a:latin typeface="+mj-lt"/>
              </a:rPr>
              <a:t>- </a:t>
            </a:r>
            <a:r>
              <a:rPr lang="vi-VN" b="1" dirty="0">
                <a:solidFill>
                  <a:srgbClr val="0000FF"/>
                </a:solidFill>
                <a:latin typeface="+mj-lt"/>
              </a:rPr>
              <a:t>Nếu thấy hòa tan:</a:t>
            </a:r>
            <a:r>
              <a:rPr lang="vi-VN" b="1" dirty="0">
                <a:latin typeface="+mj-lt"/>
              </a:rPr>
              <a:t> đó là phân đạm và phân kali.</a:t>
            </a:r>
            <a:endParaRPr lang="vi-VN" b="1" dirty="0">
              <a:latin typeface="+mj-lt"/>
            </a:endParaRPr>
          </a:p>
          <a:p>
            <a:r>
              <a:rPr lang="vi-VN" b="1" dirty="0">
                <a:latin typeface="+mj-lt"/>
              </a:rPr>
              <a:t>- </a:t>
            </a:r>
            <a:r>
              <a:rPr lang="vi-VN" b="1" dirty="0">
                <a:solidFill>
                  <a:srgbClr val="0000FF"/>
                </a:solidFill>
                <a:latin typeface="+mj-lt"/>
              </a:rPr>
              <a:t>Không hoặc ít hòa tan</a:t>
            </a:r>
            <a:r>
              <a:rPr lang="vi-VN" b="1" dirty="0">
                <a:latin typeface="+mj-lt"/>
              </a:rPr>
              <a:t>: đó là phân lân và vôi.</a:t>
            </a:r>
            <a:endParaRPr lang="vi-VN" b="1" dirty="0">
              <a:latin typeface="+mj-lt"/>
            </a:endParaRPr>
          </a:p>
          <a:p>
            <a:r>
              <a:rPr lang="vi-VN" b="1" dirty="0">
                <a:solidFill>
                  <a:srgbClr val="660066"/>
                </a:solidFill>
                <a:latin typeface="Times New Roman" panose="02020603050405020304" pitchFamily="18" charset="0"/>
                <a:cs typeface="Times New Roman" panose="02020603050405020304" pitchFamily="18" charset="0"/>
                <a:sym typeface="+mn-ea"/>
              </a:rPr>
              <a:t>Nếu phân bón có màu nâu, nâu sẫm hoặc trắng xám như xi măng, đó là phân lân</a:t>
            </a:r>
            <a:r>
              <a:rPr lang="vi-VN" b="1" dirty="0">
                <a:solidFill>
                  <a:srgbClr val="0000FF"/>
                </a:solidFill>
                <a:latin typeface="Times New Roman" panose="02020603050405020304" pitchFamily="18" charset="0"/>
                <a:cs typeface="Times New Roman" panose="02020603050405020304" pitchFamily="18" charset="0"/>
                <a:sym typeface="+mn-ea"/>
              </a:rPr>
              <a:t>.</a:t>
            </a:r>
            <a:endParaRPr lang="vi-VN" b="1" dirty="0">
              <a:solidFill>
                <a:srgbClr val="0000FF"/>
              </a:solidFill>
              <a:latin typeface="Times New Roman" panose="02020603050405020304" pitchFamily="18" charset="0"/>
              <a:cs typeface="Times New Roman" panose="02020603050405020304" pitchFamily="18" charset="0"/>
            </a:endParaRPr>
          </a:p>
          <a:p>
            <a:r>
              <a:rPr lang="vi-VN" b="1" dirty="0">
                <a:solidFill>
                  <a:srgbClr val="0000FF"/>
                </a:solidFill>
                <a:latin typeface="Times New Roman" panose="02020603050405020304" pitchFamily="18" charset="0"/>
                <a:cs typeface="Times New Roman" panose="02020603050405020304" pitchFamily="18" charset="0"/>
                <a:sym typeface="+mn-ea"/>
              </a:rPr>
              <a:t>Nếu phân bón có màu trắng, dạng bột, đó là vôi.</a:t>
            </a:r>
            <a:endParaRPr lang="vi-VN" b="1" dirty="0">
              <a:solidFill>
                <a:srgbClr val="0000FF"/>
              </a:solidFill>
              <a:latin typeface="Times New Roman" panose="02020603050405020304" pitchFamily="18" charset="0"/>
              <a:cs typeface="Times New Roman" panose="02020603050405020304" pitchFamily="18" charset="0"/>
            </a:endParaRPr>
          </a:p>
          <a:p>
            <a:endParaRPr lang="vi-VN" b="1" dirty="0">
              <a:latin typeface="+mj-lt"/>
            </a:endParaRPr>
          </a:p>
        </p:txBody>
      </p:sp>
      <p:sp>
        <p:nvSpPr>
          <p:cNvPr id="9" name="Text Box 7"/>
          <p:cNvSpPr txBox="1">
            <a:spLocks noChangeArrowheads="1"/>
          </p:cNvSpPr>
          <p:nvPr/>
        </p:nvSpPr>
        <p:spPr bwMode="auto">
          <a:xfrm>
            <a:off x="119122" y="106293"/>
            <a:ext cx="10451982" cy="572135"/>
          </a:xfrm>
          <a:prstGeom prst="rect">
            <a:avLst/>
          </a:prstGeom>
        </p:spPr>
        <p:style>
          <a:lnRef idx="1">
            <a:schemeClr val="accent3"/>
          </a:lnRef>
          <a:fillRef idx="2">
            <a:schemeClr val="accent3"/>
          </a:fillRef>
          <a:effectRef idx="1">
            <a:schemeClr val="accent3"/>
          </a:effectRef>
          <a:fontRef idx="minor">
            <a:schemeClr val="dk1"/>
          </a:fontRef>
        </p:style>
        <p:txBody>
          <a:bodyPr wrap="square" lIns="80741" tIns="40372" rIns="80741" bIns="40372">
            <a:spAutoFit/>
          </a:bodyPr>
          <a:lstStyle/>
          <a:p>
            <a:pPr>
              <a:spcBef>
                <a:spcPct val="50000"/>
              </a:spcBef>
            </a:pPr>
            <a:r>
              <a:rPr lang="vi-VN" sz="3200" b="1" dirty="0">
                <a:solidFill>
                  <a:srgbClr val="FF0000"/>
                </a:solidFill>
                <a:latin typeface="+mj-lt"/>
              </a:rPr>
              <a:t>1. Phân biệt nhóm phân bón hòa tan và nhóm ít hòa tan</a:t>
            </a:r>
            <a:endParaRPr lang="vi-VN" sz="3200" b="1" dirty="0">
              <a:solidFill>
                <a:srgbClr val="FF0000"/>
              </a:solidFill>
              <a:latin typeface="+mj-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Title 1"/>
          <p:cNvSpPr>
            <a:spLocks noGrp="1"/>
          </p:cNvSpPr>
          <p:nvPr>
            <p:ph type="title"/>
          </p:nvPr>
        </p:nvSpPr>
        <p:spPr/>
        <p:txBody>
          <a:bodyPr vert="horz" lIns="100795" tIns="50397" rIns="100795" bIns="50397"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vi-VN" sz="3085" b="0" i="0" u="none" strike="noStrike" kern="1200" cap="all" spc="0" normalizeH="0" baseline="0" noProof="0" smtClean="0">
                <a:ln>
                  <a:noFill/>
                </a:ln>
                <a:solidFill>
                  <a:srgbClr val="FF0000"/>
                </a:solidFill>
                <a:effectLst/>
                <a:uLnTx/>
                <a:uFillTx/>
                <a:latin typeface="+mj-lt"/>
                <a:ea typeface="+mj-ea"/>
                <a:cs typeface="+mj-cs"/>
              </a:rPr>
              <a:t>TÌNH TRẠNG RÁC THẢI Ở TPHCM</a:t>
            </a:r>
            <a:endParaRPr kumimoji="0" lang="en-US" sz="3085" b="0" i="0" u="none" strike="noStrike" kern="1200" cap="all" spc="0" normalizeH="0" baseline="0" noProof="0" smtClean="0">
              <a:ln>
                <a:noFill/>
              </a:ln>
              <a:solidFill>
                <a:srgbClr val="FF0000"/>
              </a:solidFill>
              <a:effectLst/>
              <a:uLnTx/>
              <a:uFillTx/>
              <a:latin typeface="+mj-lt"/>
              <a:ea typeface="+mj-ea"/>
              <a:cs typeface="+mj-cs"/>
            </a:endParaRPr>
          </a:p>
        </p:txBody>
      </p:sp>
      <p:pic>
        <p:nvPicPr>
          <p:cNvPr id="3" name="TPHCM- Nhiều bãi tập kết rác thải gây ô nhiễm">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455823" y="1346742"/>
            <a:ext cx="9854176" cy="6072939"/>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4472</Words>
  <Application>WPS Presentation</Application>
  <PresentationFormat>Custom</PresentationFormat>
  <Paragraphs>311</Paragraphs>
  <Slides>24</Slides>
  <Notes>2</Notes>
  <HiddenSlides>0</HiddenSlides>
  <MMClips>0</MMClips>
  <ScaleCrop>false</ScaleCrop>
  <HeadingPairs>
    <vt:vector size="6" baseType="variant">
      <vt:variant>
        <vt:lpstr>已用的字体</vt:lpstr>
      </vt:variant>
      <vt:variant>
        <vt:i4>17</vt:i4>
      </vt:variant>
      <vt:variant>
        <vt:lpstr>主题</vt:lpstr>
      </vt:variant>
      <vt:variant>
        <vt:i4>4</vt:i4>
      </vt:variant>
      <vt:variant>
        <vt:lpstr>幻灯片标题</vt:lpstr>
      </vt:variant>
      <vt:variant>
        <vt:i4>24</vt:i4>
      </vt:variant>
    </vt:vector>
  </HeadingPairs>
  <TitlesOfParts>
    <vt:vector size="45" baseType="lpstr">
      <vt:lpstr>Arial</vt:lpstr>
      <vt:lpstr>SimSun</vt:lpstr>
      <vt:lpstr>Wingdings</vt:lpstr>
      <vt:lpstr>Wingdings 2</vt:lpstr>
      <vt:lpstr>Wingdings</vt:lpstr>
      <vt:lpstr>Verdana</vt:lpstr>
      <vt:lpstr>Times New Roman</vt:lpstr>
      <vt:lpstr>Tahoma</vt:lpstr>
      <vt:lpstr>VNI-Slogan</vt:lpstr>
      <vt:lpstr>VNI-Ariston</vt:lpstr>
      <vt:lpstr>VNI-Times</vt:lpstr>
      <vt:lpstr>Microsoft YaHei</vt:lpstr>
      <vt:lpstr>Arial Unicode MS</vt:lpstr>
      <vt:lpstr>Calibri</vt:lpstr>
      <vt:lpstr>.VnTime</vt:lpstr>
      <vt:lpstr>.VnTimeH</vt:lpstr>
      <vt:lpstr>Gill Sans MT</vt:lpstr>
      <vt:lpstr>Office Theme</vt:lpstr>
      <vt:lpstr>1_Office Theme</vt:lpstr>
      <vt:lpstr>2_Office Theme</vt:lpstr>
      <vt:lpstr>Solstice</vt:lpstr>
      <vt:lpstr>PowerPoint 演示文稿</vt:lpstr>
      <vt:lpstr>PowerPoint 演示文稿</vt:lpstr>
      <vt:lpstr>PowerPoint 演示文稿</vt:lpstr>
      <vt:lpstr>PowerPoint 演示文稿</vt:lpstr>
      <vt:lpstr>PowerPoint 演示文稿</vt:lpstr>
      <vt:lpstr>                    BÀI 8,9: CHỦ ĐỀ: PHÂN BÓN 2. Phân biệt bằng màu sắc Hình aûnh veà phaân hoùa hoïc</vt:lpstr>
      <vt:lpstr>PowerPoint 演示文稿</vt:lpstr>
      <vt:lpstr>PowerPoint 演示文稿</vt:lpstr>
      <vt:lpstr>TÌNH TRẠNG RÁC THẢI Ở TPHCM</vt:lpstr>
      <vt:lpstr>PowerPoint 演示文稿</vt:lpstr>
      <vt:lpstr>PowerPoint 演示文稿</vt:lpstr>
      <vt:lpstr>PowerPoint 演示文稿</vt:lpstr>
      <vt:lpstr>                 BÀI 8,9: CHỦ ĐỀ PHÂN BÓN   </vt:lpstr>
      <vt:lpstr>PowerPoint 演示文稿</vt:lpstr>
      <vt:lpstr>PowerPoint 演示文稿</vt:lpstr>
      <vt:lpstr>PowerPoint 演示文稿</vt:lpstr>
      <vt:lpstr>PowerPoint 演示文稿</vt:lpstr>
      <vt:lpstr>PowerPoint 演示文稿</vt:lpstr>
      <vt:lpstr>PowerPoint 演示文稿</vt:lpstr>
      <vt:lpstr>BÀI 9. CÁCH SỬ DỤNG VÀ BẢO QUẢN PHÂN BÓN </vt:lpstr>
      <vt:lpstr>PowerPoint 演示文稿</vt:lpstr>
      <vt:lpstr>PowerPoint 演示文稿</vt:lpstr>
      <vt:lpstr>                        BÀI 8,9: CHỦ ĐỀ PHÂN BÓN CỦNG CỐ</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Kieåm tra 15 phuùt</dc:title>
  <dc:creator>hg</dc:creator>
  <cp:lastModifiedBy>Giau</cp:lastModifiedBy>
  <cp:revision>201</cp:revision>
  <dcterms:created xsi:type="dcterms:W3CDTF">2014-09-07T14:53:00Z</dcterms:created>
  <dcterms:modified xsi:type="dcterms:W3CDTF">2021-10-08T12:50:15Z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1033-11.2.0.10323</vt:lpwstr>
  </property>
  <property fmtid="{D5CDD505-2E9C-101B-9397-08002B2CF9AE}" pid="3" name="ICV">
    <vt:lpwstr>FD5D9834C88F4C2EACCC5E26C61E4388</vt:lpwstr>
  </property>
</Properties>
</file>